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7" r:id="rId5"/>
  </p:sldIdLst>
  <p:sldSz cx="11757025" cy="66135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9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9628" y="1082353"/>
            <a:ext cx="8817769" cy="2302486"/>
          </a:xfrm>
        </p:spPr>
        <p:txBody>
          <a:bodyPr anchor="b"/>
          <a:lstStyle>
            <a:lvl1pPr algn="ctr">
              <a:defRPr sz="578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9628" y="3473632"/>
            <a:ext cx="8817769" cy="1596737"/>
          </a:xfrm>
        </p:spPr>
        <p:txBody>
          <a:bodyPr/>
          <a:lstStyle>
            <a:lvl1pPr marL="0" indent="0" algn="ctr">
              <a:buNone/>
              <a:defRPr sz="2314"/>
            </a:lvl1pPr>
            <a:lvl2pPr marL="440878" indent="0" algn="ctr">
              <a:buNone/>
              <a:defRPr sz="1929"/>
            </a:lvl2pPr>
            <a:lvl3pPr marL="881756" indent="0" algn="ctr">
              <a:buNone/>
              <a:defRPr sz="1736"/>
            </a:lvl3pPr>
            <a:lvl4pPr marL="1322634" indent="0" algn="ctr">
              <a:buNone/>
              <a:defRPr sz="1543"/>
            </a:lvl4pPr>
            <a:lvl5pPr marL="1763512" indent="0" algn="ctr">
              <a:buNone/>
              <a:defRPr sz="1543"/>
            </a:lvl5pPr>
            <a:lvl6pPr marL="2204390" indent="0" algn="ctr">
              <a:buNone/>
              <a:defRPr sz="1543"/>
            </a:lvl6pPr>
            <a:lvl7pPr marL="2645268" indent="0" algn="ctr">
              <a:buNone/>
              <a:defRPr sz="1543"/>
            </a:lvl7pPr>
            <a:lvl8pPr marL="3086146" indent="0" algn="ctr">
              <a:buNone/>
              <a:defRPr sz="1543"/>
            </a:lvl8pPr>
            <a:lvl9pPr marL="3527024" indent="0" algn="ctr">
              <a:buNone/>
              <a:defRPr sz="154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2C2C-19C6-407E-B988-EB56520EE846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9524-8AEE-48AF-8C43-24F474F3A6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749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2C2C-19C6-407E-B988-EB56520EE846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9524-8AEE-48AF-8C43-24F474F3A6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3437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413621" y="352109"/>
            <a:ext cx="2535109" cy="560465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8295" y="352109"/>
            <a:ext cx="7458363" cy="560465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2C2C-19C6-407E-B988-EB56520EE846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9524-8AEE-48AF-8C43-24F474F3A6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0465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2C2C-19C6-407E-B988-EB56520EE846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9524-8AEE-48AF-8C43-24F474F3A6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4984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172" y="1648790"/>
            <a:ext cx="10140434" cy="2751042"/>
          </a:xfrm>
        </p:spPr>
        <p:txBody>
          <a:bodyPr anchor="b"/>
          <a:lstStyle>
            <a:lvl1pPr>
              <a:defRPr sz="578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172" y="4425858"/>
            <a:ext cx="10140434" cy="1446708"/>
          </a:xfrm>
        </p:spPr>
        <p:txBody>
          <a:bodyPr/>
          <a:lstStyle>
            <a:lvl1pPr marL="0" indent="0">
              <a:buNone/>
              <a:defRPr sz="2314">
                <a:solidFill>
                  <a:schemeClr val="tx1">
                    <a:tint val="75000"/>
                  </a:schemeClr>
                </a:solidFill>
              </a:defRPr>
            </a:lvl1pPr>
            <a:lvl2pPr marL="440878" indent="0">
              <a:buNone/>
              <a:defRPr sz="1929">
                <a:solidFill>
                  <a:schemeClr val="tx1">
                    <a:tint val="75000"/>
                  </a:schemeClr>
                </a:solidFill>
              </a:defRPr>
            </a:lvl2pPr>
            <a:lvl3pPr marL="881756" indent="0">
              <a:buNone/>
              <a:defRPr sz="1736">
                <a:solidFill>
                  <a:schemeClr val="tx1">
                    <a:tint val="75000"/>
                  </a:schemeClr>
                </a:solidFill>
              </a:defRPr>
            </a:lvl3pPr>
            <a:lvl4pPr marL="1322634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176351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204390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264526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08614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3527024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2C2C-19C6-407E-B988-EB56520EE846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9524-8AEE-48AF-8C43-24F474F3A6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5375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8295" y="1760545"/>
            <a:ext cx="4996736" cy="419622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1994" y="1760545"/>
            <a:ext cx="4996736" cy="419622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2C2C-19C6-407E-B988-EB56520EE846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9524-8AEE-48AF-8C43-24F474F3A6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4200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827" y="352110"/>
            <a:ext cx="10140434" cy="127830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827" y="1621233"/>
            <a:ext cx="4973772" cy="794541"/>
          </a:xfrm>
        </p:spPr>
        <p:txBody>
          <a:bodyPr anchor="b"/>
          <a:lstStyle>
            <a:lvl1pPr marL="0" indent="0">
              <a:buNone/>
              <a:defRPr sz="2314" b="1"/>
            </a:lvl1pPr>
            <a:lvl2pPr marL="440878" indent="0">
              <a:buNone/>
              <a:defRPr sz="1929" b="1"/>
            </a:lvl2pPr>
            <a:lvl3pPr marL="881756" indent="0">
              <a:buNone/>
              <a:defRPr sz="1736" b="1"/>
            </a:lvl3pPr>
            <a:lvl4pPr marL="1322634" indent="0">
              <a:buNone/>
              <a:defRPr sz="1543" b="1"/>
            </a:lvl4pPr>
            <a:lvl5pPr marL="1763512" indent="0">
              <a:buNone/>
              <a:defRPr sz="1543" b="1"/>
            </a:lvl5pPr>
            <a:lvl6pPr marL="2204390" indent="0">
              <a:buNone/>
              <a:defRPr sz="1543" b="1"/>
            </a:lvl6pPr>
            <a:lvl7pPr marL="2645268" indent="0">
              <a:buNone/>
              <a:defRPr sz="1543" b="1"/>
            </a:lvl7pPr>
            <a:lvl8pPr marL="3086146" indent="0">
              <a:buNone/>
              <a:defRPr sz="1543" b="1"/>
            </a:lvl8pPr>
            <a:lvl9pPr marL="3527024" indent="0">
              <a:buNone/>
              <a:defRPr sz="154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827" y="2415774"/>
            <a:ext cx="4973772" cy="355323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51994" y="1621233"/>
            <a:ext cx="4998267" cy="794541"/>
          </a:xfrm>
        </p:spPr>
        <p:txBody>
          <a:bodyPr anchor="b"/>
          <a:lstStyle>
            <a:lvl1pPr marL="0" indent="0">
              <a:buNone/>
              <a:defRPr sz="2314" b="1"/>
            </a:lvl1pPr>
            <a:lvl2pPr marL="440878" indent="0">
              <a:buNone/>
              <a:defRPr sz="1929" b="1"/>
            </a:lvl2pPr>
            <a:lvl3pPr marL="881756" indent="0">
              <a:buNone/>
              <a:defRPr sz="1736" b="1"/>
            </a:lvl3pPr>
            <a:lvl4pPr marL="1322634" indent="0">
              <a:buNone/>
              <a:defRPr sz="1543" b="1"/>
            </a:lvl4pPr>
            <a:lvl5pPr marL="1763512" indent="0">
              <a:buNone/>
              <a:defRPr sz="1543" b="1"/>
            </a:lvl5pPr>
            <a:lvl6pPr marL="2204390" indent="0">
              <a:buNone/>
              <a:defRPr sz="1543" b="1"/>
            </a:lvl6pPr>
            <a:lvl7pPr marL="2645268" indent="0">
              <a:buNone/>
              <a:defRPr sz="1543" b="1"/>
            </a:lvl7pPr>
            <a:lvl8pPr marL="3086146" indent="0">
              <a:buNone/>
              <a:defRPr sz="1543" b="1"/>
            </a:lvl8pPr>
            <a:lvl9pPr marL="3527024" indent="0">
              <a:buNone/>
              <a:defRPr sz="154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51994" y="2415774"/>
            <a:ext cx="4998267" cy="355323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2C2C-19C6-407E-B988-EB56520EE846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9524-8AEE-48AF-8C43-24F474F3A6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9042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2C2C-19C6-407E-B988-EB56520EE846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9524-8AEE-48AF-8C43-24F474F3A6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42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2C2C-19C6-407E-B988-EB56520EE846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9524-8AEE-48AF-8C43-24F474F3A6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8750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827" y="440902"/>
            <a:ext cx="3791946" cy="1543156"/>
          </a:xfrm>
        </p:spPr>
        <p:txBody>
          <a:bodyPr anchor="b"/>
          <a:lstStyle>
            <a:lvl1pPr>
              <a:defRPr sz="308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8267" y="952226"/>
            <a:ext cx="5951994" cy="4699889"/>
          </a:xfrm>
        </p:spPr>
        <p:txBody>
          <a:bodyPr/>
          <a:lstStyle>
            <a:lvl1pPr>
              <a:defRPr sz="3086"/>
            </a:lvl1pPr>
            <a:lvl2pPr>
              <a:defRPr sz="2700"/>
            </a:lvl2pPr>
            <a:lvl3pPr>
              <a:defRPr sz="2314"/>
            </a:lvl3pPr>
            <a:lvl4pPr>
              <a:defRPr sz="1929"/>
            </a:lvl4pPr>
            <a:lvl5pPr>
              <a:defRPr sz="1929"/>
            </a:lvl5pPr>
            <a:lvl6pPr>
              <a:defRPr sz="1929"/>
            </a:lvl6pPr>
            <a:lvl7pPr>
              <a:defRPr sz="1929"/>
            </a:lvl7pPr>
            <a:lvl8pPr>
              <a:defRPr sz="1929"/>
            </a:lvl8pPr>
            <a:lvl9pPr>
              <a:defRPr sz="192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827" y="1984057"/>
            <a:ext cx="3791946" cy="3675712"/>
          </a:xfrm>
        </p:spPr>
        <p:txBody>
          <a:bodyPr/>
          <a:lstStyle>
            <a:lvl1pPr marL="0" indent="0">
              <a:buNone/>
              <a:defRPr sz="1543"/>
            </a:lvl1pPr>
            <a:lvl2pPr marL="440878" indent="0">
              <a:buNone/>
              <a:defRPr sz="1350"/>
            </a:lvl2pPr>
            <a:lvl3pPr marL="881756" indent="0">
              <a:buNone/>
              <a:defRPr sz="1157"/>
            </a:lvl3pPr>
            <a:lvl4pPr marL="1322634" indent="0">
              <a:buNone/>
              <a:defRPr sz="964"/>
            </a:lvl4pPr>
            <a:lvl5pPr marL="1763512" indent="0">
              <a:buNone/>
              <a:defRPr sz="964"/>
            </a:lvl5pPr>
            <a:lvl6pPr marL="2204390" indent="0">
              <a:buNone/>
              <a:defRPr sz="964"/>
            </a:lvl6pPr>
            <a:lvl7pPr marL="2645268" indent="0">
              <a:buNone/>
              <a:defRPr sz="964"/>
            </a:lvl7pPr>
            <a:lvl8pPr marL="3086146" indent="0">
              <a:buNone/>
              <a:defRPr sz="964"/>
            </a:lvl8pPr>
            <a:lvl9pPr marL="3527024" indent="0">
              <a:buNone/>
              <a:defRPr sz="96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2C2C-19C6-407E-B988-EB56520EE846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9524-8AEE-48AF-8C43-24F474F3A6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0473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827" y="440902"/>
            <a:ext cx="3791946" cy="1543156"/>
          </a:xfrm>
        </p:spPr>
        <p:txBody>
          <a:bodyPr anchor="b"/>
          <a:lstStyle>
            <a:lvl1pPr>
              <a:defRPr sz="308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98267" y="952226"/>
            <a:ext cx="5951994" cy="4699889"/>
          </a:xfrm>
        </p:spPr>
        <p:txBody>
          <a:bodyPr anchor="t"/>
          <a:lstStyle>
            <a:lvl1pPr marL="0" indent="0">
              <a:buNone/>
              <a:defRPr sz="3086"/>
            </a:lvl1pPr>
            <a:lvl2pPr marL="440878" indent="0">
              <a:buNone/>
              <a:defRPr sz="2700"/>
            </a:lvl2pPr>
            <a:lvl3pPr marL="881756" indent="0">
              <a:buNone/>
              <a:defRPr sz="2314"/>
            </a:lvl3pPr>
            <a:lvl4pPr marL="1322634" indent="0">
              <a:buNone/>
              <a:defRPr sz="1929"/>
            </a:lvl4pPr>
            <a:lvl5pPr marL="1763512" indent="0">
              <a:buNone/>
              <a:defRPr sz="1929"/>
            </a:lvl5pPr>
            <a:lvl6pPr marL="2204390" indent="0">
              <a:buNone/>
              <a:defRPr sz="1929"/>
            </a:lvl6pPr>
            <a:lvl7pPr marL="2645268" indent="0">
              <a:buNone/>
              <a:defRPr sz="1929"/>
            </a:lvl7pPr>
            <a:lvl8pPr marL="3086146" indent="0">
              <a:buNone/>
              <a:defRPr sz="1929"/>
            </a:lvl8pPr>
            <a:lvl9pPr marL="3527024" indent="0">
              <a:buNone/>
              <a:defRPr sz="192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827" y="1984057"/>
            <a:ext cx="3791946" cy="3675712"/>
          </a:xfrm>
        </p:spPr>
        <p:txBody>
          <a:bodyPr/>
          <a:lstStyle>
            <a:lvl1pPr marL="0" indent="0">
              <a:buNone/>
              <a:defRPr sz="1543"/>
            </a:lvl1pPr>
            <a:lvl2pPr marL="440878" indent="0">
              <a:buNone/>
              <a:defRPr sz="1350"/>
            </a:lvl2pPr>
            <a:lvl3pPr marL="881756" indent="0">
              <a:buNone/>
              <a:defRPr sz="1157"/>
            </a:lvl3pPr>
            <a:lvl4pPr marL="1322634" indent="0">
              <a:buNone/>
              <a:defRPr sz="964"/>
            </a:lvl4pPr>
            <a:lvl5pPr marL="1763512" indent="0">
              <a:buNone/>
              <a:defRPr sz="964"/>
            </a:lvl5pPr>
            <a:lvl6pPr marL="2204390" indent="0">
              <a:buNone/>
              <a:defRPr sz="964"/>
            </a:lvl6pPr>
            <a:lvl7pPr marL="2645268" indent="0">
              <a:buNone/>
              <a:defRPr sz="964"/>
            </a:lvl7pPr>
            <a:lvl8pPr marL="3086146" indent="0">
              <a:buNone/>
              <a:defRPr sz="964"/>
            </a:lvl8pPr>
            <a:lvl9pPr marL="3527024" indent="0">
              <a:buNone/>
              <a:defRPr sz="96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2C2C-19C6-407E-B988-EB56520EE846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9524-8AEE-48AF-8C43-24F474F3A6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0585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8296" y="352110"/>
            <a:ext cx="10140434" cy="12783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8296" y="1760545"/>
            <a:ext cx="10140434" cy="41962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8295" y="6129758"/>
            <a:ext cx="2645331" cy="3521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32C2C-19C6-407E-B988-EB56520EE846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94515" y="6129758"/>
            <a:ext cx="3967996" cy="3521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3399" y="6129758"/>
            <a:ext cx="2645331" cy="3521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B9524-8AEE-48AF-8C43-24F474F3A6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0656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881756" rtl="0" eaLnBrk="1" latinLnBrk="0" hangingPunct="1">
        <a:lnSpc>
          <a:spcPct val="90000"/>
        </a:lnSpc>
        <a:spcBef>
          <a:spcPct val="0"/>
        </a:spcBef>
        <a:buNone/>
        <a:defRPr kumimoji="1" sz="424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0439" indent="-220439" algn="l" defTabSz="881756" rtl="0" eaLnBrk="1" latinLnBrk="0" hangingPunct="1">
        <a:lnSpc>
          <a:spcPct val="90000"/>
        </a:lnSpc>
        <a:spcBef>
          <a:spcPts val="964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61317" indent="-220439" algn="l" defTabSz="881756" rtl="0" eaLnBrk="1" latinLnBrk="0" hangingPunct="1">
        <a:lnSpc>
          <a:spcPct val="90000"/>
        </a:lnSpc>
        <a:spcBef>
          <a:spcPts val="482"/>
        </a:spcBef>
        <a:buFont typeface="Arial" panose="020B0604020202020204" pitchFamily="34" charset="0"/>
        <a:buChar char="•"/>
        <a:defRPr kumimoji="1" sz="2314" kern="1200">
          <a:solidFill>
            <a:schemeClr val="tx1"/>
          </a:solidFill>
          <a:latin typeface="+mn-lt"/>
          <a:ea typeface="+mn-ea"/>
          <a:cs typeface="+mn-cs"/>
        </a:defRPr>
      </a:lvl2pPr>
      <a:lvl3pPr marL="1102195" indent="-220439" algn="l" defTabSz="881756" rtl="0" eaLnBrk="1" latinLnBrk="0" hangingPunct="1">
        <a:lnSpc>
          <a:spcPct val="90000"/>
        </a:lnSpc>
        <a:spcBef>
          <a:spcPts val="482"/>
        </a:spcBef>
        <a:buFont typeface="Arial" panose="020B0604020202020204" pitchFamily="34" charset="0"/>
        <a:buChar char="•"/>
        <a:defRPr kumimoji="1" sz="1929" kern="1200">
          <a:solidFill>
            <a:schemeClr val="tx1"/>
          </a:solidFill>
          <a:latin typeface="+mn-lt"/>
          <a:ea typeface="+mn-ea"/>
          <a:cs typeface="+mn-cs"/>
        </a:defRPr>
      </a:lvl3pPr>
      <a:lvl4pPr marL="1543073" indent="-220439" algn="l" defTabSz="881756" rtl="0" eaLnBrk="1" latinLnBrk="0" hangingPunct="1">
        <a:lnSpc>
          <a:spcPct val="90000"/>
        </a:lnSpc>
        <a:spcBef>
          <a:spcPts val="482"/>
        </a:spcBef>
        <a:buFont typeface="Arial" panose="020B0604020202020204" pitchFamily="34" charset="0"/>
        <a:buChar char="•"/>
        <a:defRPr kumimoji="1" sz="1736" kern="1200">
          <a:solidFill>
            <a:schemeClr val="tx1"/>
          </a:solidFill>
          <a:latin typeface="+mn-lt"/>
          <a:ea typeface="+mn-ea"/>
          <a:cs typeface="+mn-cs"/>
        </a:defRPr>
      </a:lvl4pPr>
      <a:lvl5pPr marL="1983951" indent="-220439" algn="l" defTabSz="881756" rtl="0" eaLnBrk="1" latinLnBrk="0" hangingPunct="1">
        <a:lnSpc>
          <a:spcPct val="90000"/>
        </a:lnSpc>
        <a:spcBef>
          <a:spcPts val="482"/>
        </a:spcBef>
        <a:buFont typeface="Arial" panose="020B0604020202020204" pitchFamily="34" charset="0"/>
        <a:buChar char="•"/>
        <a:defRPr kumimoji="1" sz="1736" kern="1200">
          <a:solidFill>
            <a:schemeClr val="tx1"/>
          </a:solidFill>
          <a:latin typeface="+mn-lt"/>
          <a:ea typeface="+mn-ea"/>
          <a:cs typeface="+mn-cs"/>
        </a:defRPr>
      </a:lvl5pPr>
      <a:lvl6pPr marL="2424829" indent="-220439" algn="l" defTabSz="881756" rtl="0" eaLnBrk="1" latinLnBrk="0" hangingPunct="1">
        <a:lnSpc>
          <a:spcPct val="90000"/>
        </a:lnSpc>
        <a:spcBef>
          <a:spcPts val="482"/>
        </a:spcBef>
        <a:buFont typeface="Arial" panose="020B0604020202020204" pitchFamily="34" charset="0"/>
        <a:buChar char="•"/>
        <a:defRPr kumimoji="1" sz="1736" kern="1200">
          <a:solidFill>
            <a:schemeClr val="tx1"/>
          </a:solidFill>
          <a:latin typeface="+mn-lt"/>
          <a:ea typeface="+mn-ea"/>
          <a:cs typeface="+mn-cs"/>
        </a:defRPr>
      </a:lvl6pPr>
      <a:lvl7pPr marL="2865707" indent="-220439" algn="l" defTabSz="881756" rtl="0" eaLnBrk="1" latinLnBrk="0" hangingPunct="1">
        <a:lnSpc>
          <a:spcPct val="90000"/>
        </a:lnSpc>
        <a:spcBef>
          <a:spcPts val="482"/>
        </a:spcBef>
        <a:buFont typeface="Arial" panose="020B0604020202020204" pitchFamily="34" charset="0"/>
        <a:buChar char="•"/>
        <a:defRPr kumimoji="1" sz="1736" kern="1200">
          <a:solidFill>
            <a:schemeClr val="tx1"/>
          </a:solidFill>
          <a:latin typeface="+mn-lt"/>
          <a:ea typeface="+mn-ea"/>
          <a:cs typeface="+mn-cs"/>
        </a:defRPr>
      </a:lvl7pPr>
      <a:lvl8pPr marL="3306585" indent="-220439" algn="l" defTabSz="881756" rtl="0" eaLnBrk="1" latinLnBrk="0" hangingPunct="1">
        <a:lnSpc>
          <a:spcPct val="90000"/>
        </a:lnSpc>
        <a:spcBef>
          <a:spcPts val="482"/>
        </a:spcBef>
        <a:buFont typeface="Arial" panose="020B0604020202020204" pitchFamily="34" charset="0"/>
        <a:buChar char="•"/>
        <a:defRPr kumimoji="1" sz="1736" kern="1200">
          <a:solidFill>
            <a:schemeClr val="tx1"/>
          </a:solidFill>
          <a:latin typeface="+mn-lt"/>
          <a:ea typeface="+mn-ea"/>
          <a:cs typeface="+mn-cs"/>
        </a:defRPr>
      </a:lvl8pPr>
      <a:lvl9pPr marL="3747463" indent="-220439" algn="l" defTabSz="881756" rtl="0" eaLnBrk="1" latinLnBrk="0" hangingPunct="1">
        <a:lnSpc>
          <a:spcPct val="90000"/>
        </a:lnSpc>
        <a:spcBef>
          <a:spcPts val="482"/>
        </a:spcBef>
        <a:buFont typeface="Arial" panose="020B0604020202020204" pitchFamily="34" charset="0"/>
        <a:buChar char="•"/>
        <a:defRPr kumimoji="1" sz="173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81756" rtl="0" eaLnBrk="1" latinLnBrk="0" hangingPunct="1">
        <a:defRPr kumimoji="1"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40878" algn="l" defTabSz="881756" rtl="0" eaLnBrk="1" latinLnBrk="0" hangingPunct="1">
        <a:defRPr kumimoji="1" sz="1736" kern="1200">
          <a:solidFill>
            <a:schemeClr val="tx1"/>
          </a:solidFill>
          <a:latin typeface="+mn-lt"/>
          <a:ea typeface="+mn-ea"/>
          <a:cs typeface="+mn-cs"/>
        </a:defRPr>
      </a:lvl2pPr>
      <a:lvl3pPr marL="881756" algn="l" defTabSz="881756" rtl="0" eaLnBrk="1" latinLnBrk="0" hangingPunct="1">
        <a:defRPr kumimoji="1" sz="1736" kern="1200">
          <a:solidFill>
            <a:schemeClr val="tx1"/>
          </a:solidFill>
          <a:latin typeface="+mn-lt"/>
          <a:ea typeface="+mn-ea"/>
          <a:cs typeface="+mn-cs"/>
        </a:defRPr>
      </a:lvl3pPr>
      <a:lvl4pPr marL="1322634" algn="l" defTabSz="881756" rtl="0" eaLnBrk="1" latinLnBrk="0" hangingPunct="1">
        <a:defRPr kumimoji="1" sz="1736" kern="1200">
          <a:solidFill>
            <a:schemeClr val="tx1"/>
          </a:solidFill>
          <a:latin typeface="+mn-lt"/>
          <a:ea typeface="+mn-ea"/>
          <a:cs typeface="+mn-cs"/>
        </a:defRPr>
      </a:lvl4pPr>
      <a:lvl5pPr marL="1763512" algn="l" defTabSz="881756" rtl="0" eaLnBrk="1" latinLnBrk="0" hangingPunct="1">
        <a:defRPr kumimoji="1" sz="1736" kern="1200">
          <a:solidFill>
            <a:schemeClr val="tx1"/>
          </a:solidFill>
          <a:latin typeface="+mn-lt"/>
          <a:ea typeface="+mn-ea"/>
          <a:cs typeface="+mn-cs"/>
        </a:defRPr>
      </a:lvl5pPr>
      <a:lvl6pPr marL="2204390" algn="l" defTabSz="881756" rtl="0" eaLnBrk="1" latinLnBrk="0" hangingPunct="1">
        <a:defRPr kumimoji="1" sz="1736" kern="1200">
          <a:solidFill>
            <a:schemeClr val="tx1"/>
          </a:solidFill>
          <a:latin typeface="+mn-lt"/>
          <a:ea typeface="+mn-ea"/>
          <a:cs typeface="+mn-cs"/>
        </a:defRPr>
      </a:lvl6pPr>
      <a:lvl7pPr marL="2645268" algn="l" defTabSz="881756" rtl="0" eaLnBrk="1" latinLnBrk="0" hangingPunct="1">
        <a:defRPr kumimoji="1" sz="1736" kern="1200">
          <a:solidFill>
            <a:schemeClr val="tx1"/>
          </a:solidFill>
          <a:latin typeface="+mn-lt"/>
          <a:ea typeface="+mn-ea"/>
          <a:cs typeface="+mn-cs"/>
        </a:defRPr>
      </a:lvl7pPr>
      <a:lvl8pPr marL="3086146" algn="l" defTabSz="881756" rtl="0" eaLnBrk="1" latinLnBrk="0" hangingPunct="1">
        <a:defRPr kumimoji="1" sz="1736" kern="1200">
          <a:solidFill>
            <a:schemeClr val="tx1"/>
          </a:solidFill>
          <a:latin typeface="+mn-lt"/>
          <a:ea typeface="+mn-ea"/>
          <a:cs typeface="+mn-cs"/>
        </a:defRPr>
      </a:lvl8pPr>
      <a:lvl9pPr marL="3527024" algn="l" defTabSz="881756" rtl="0" eaLnBrk="1" latinLnBrk="0" hangingPunct="1">
        <a:defRPr kumimoji="1" sz="17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E3341FFA-E52E-9A84-69C9-F45AEA02D7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566469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942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fdf0c7b-02e3-45ad-843d-a150a2da6d2c">
      <Terms xmlns="http://schemas.microsoft.com/office/infopath/2007/PartnerControls"/>
    </lcf76f155ced4ddcb4097134ff3c332f>
    <TaxCatchAll xmlns="8a762802-9e04-464c-838e-34f8052c9e9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79DA01E35ED0444A69A0F821E1F61BA" ma:contentTypeVersion="16" ma:contentTypeDescription="新しいドキュメントを作成します。" ma:contentTypeScope="" ma:versionID="30371d59c59e1b3c84e50ae1cd14f694">
  <xsd:schema xmlns:xsd="http://www.w3.org/2001/XMLSchema" xmlns:xs="http://www.w3.org/2001/XMLSchema" xmlns:p="http://schemas.microsoft.com/office/2006/metadata/properties" xmlns:ns2="0fdf0c7b-02e3-45ad-843d-a150a2da6d2c" xmlns:ns3="8a762802-9e04-464c-838e-34f8052c9e99" targetNamespace="http://schemas.microsoft.com/office/2006/metadata/properties" ma:root="true" ma:fieldsID="cfaff71e36105daf233416e5041edde5" ns2:_="" ns3:_="">
    <xsd:import namespace="0fdf0c7b-02e3-45ad-843d-a150a2da6d2c"/>
    <xsd:import namespace="8a762802-9e04-464c-838e-34f8052c9e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df0c7b-02e3-45ad-843d-a150a2da6d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0b67955-37b9-4daa-96c5-ce4b8e78ec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762802-9e04-464c-838e-34f8052c9e9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a05ed4c-0740-4b13-8ccd-e6fed0b76e2d}" ma:internalName="TaxCatchAll" ma:showField="CatchAllData" ma:web="8a762802-9e04-464c-838e-34f8052c9e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A717E0F-9C40-4BD3-9143-FE8B7ED086F3}">
  <ds:schemaRefs>
    <ds:schemaRef ds:uri="0fdf0c7b-02e3-45ad-843d-a150a2da6d2c"/>
    <ds:schemaRef ds:uri="http://schemas.microsoft.com/office/2006/metadata/properties"/>
    <ds:schemaRef ds:uri="http://purl.org/dc/elements/1.1/"/>
    <ds:schemaRef ds:uri="8a762802-9e04-464c-838e-34f8052c9e99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B845D59-C232-4427-91F8-64097C1323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df0c7b-02e3-45ad-843d-a150a2da6d2c"/>
    <ds:schemaRef ds:uri="8a762802-9e04-464c-838e-34f8052c9e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FB535A-C54F-4582-AA08-0BAF1796B8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63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山本 陽平</dc:creator>
  <cp:lastModifiedBy>藤崎 幸子</cp:lastModifiedBy>
  <cp:revision>21</cp:revision>
  <dcterms:created xsi:type="dcterms:W3CDTF">2022-12-20T09:52:45Z</dcterms:created>
  <dcterms:modified xsi:type="dcterms:W3CDTF">2025-09-02T11:43:33Z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0x010100579DA01E35ED0444A69A0F821E1F61BA</vt:lpwstr>
  </property>
</Properties>
</file>