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28EA03-49BB-44B3-9F75-55303C0D743F}" v="12" dt="2023-03-18T06:17:31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山本 陽平" userId="3504e9fb-30ff-4b77-82d2-400036e9495b" providerId="ADAL" clId="{ACD033EF-254A-4D86-8B28-D5376C46AF18}"/>
    <pc:docChg chg="modSld">
      <pc:chgData name="山本 陽平" userId="3504e9fb-30ff-4b77-82d2-400036e9495b" providerId="ADAL" clId="{ACD033EF-254A-4D86-8B28-D5376C46AF18}" dt="2023-03-09T06:55:01.101" v="8"/>
      <pc:docMkLst>
        <pc:docMk/>
      </pc:docMkLst>
      <pc:sldChg chg="modSp mod">
        <pc:chgData name="山本 陽平" userId="3504e9fb-30ff-4b77-82d2-400036e9495b" providerId="ADAL" clId="{ACD033EF-254A-4D86-8B28-D5376C46AF18}" dt="2023-03-09T06:55:01.101" v="8"/>
        <pc:sldMkLst>
          <pc:docMk/>
          <pc:sldMk cId="1379094614" sldId="269"/>
        </pc:sldMkLst>
        <pc:spChg chg="mod">
          <ac:chgData name="山本 陽平" userId="3504e9fb-30ff-4b77-82d2-400036e9495b" providerId="ADAL" clId="{ACD033EF-254A-4D86-8B28-D5376C46AF18}" dt="2023-03-09T06:55:01.101" v="8"/>
          <ac:spMkLst>
            <pc:docMk/>
            <pc:sldMk cId="1379094614" sldId="269"/>
            <ac:spMk id="8" creationId="{A27FAAD3-FE08-E28B-7ACF-987A42622342}"/>
          </ac:spMkLst>
        </pc:spChg>
      </pc:sldChg>
    </pc:docChg>
  </pc:docChgLst>
  <pc:docChgLst>
    <pc:chgData name="山本 陽平" userId="3504e9fb-30ff-4b77-82d2-400036e9495b" providerId="ADAL" clId="{4B28EA03-49BB-44B3-9F75-55303C0D743F}"/>
    <pc:docChg chg="delSld modSld delMainMaster">
      <pc:chgData name="山本 陽平" userId="3504e9fb-30ff-4b77-82d2-400036e9495b" providerId="ADAL" clId="{4B28EA03-49BB-44B3-9F75-55303C0D743F}" dt="2023-03-18T06:17:34.109" v="82" actId="20577"/>
      <pc:docMkLst>
        <pc:docMk/>
      </pc:docMkLst>
      <pc:sldChg chg="del">
        <pc:chgData name="山本 陽平" userId="3504e9fb-30ff-4b77-82d2-400036e9495b" providerId="ADAL" clId="{4B28EA03-49BB-44B3-9F75-55303C0D743F}" dt="2023-03-18T06:16:46.961" v="0" actId="47"/>
        <pc:sldMkLst>
          <pc:docMk/>
          <pc:sldMk cId="2099349584" sldId="256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1605525645" sldId="258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216083430" sldId="260"/>
        </pc:sldMkLst>
      </pc:sldChg>
      <pc:sldChg chg="modSp mod">
        <pc:chgData name="山本 陽平" userId="3504e9fb-30ff-4b77-82d2-400036e9495b" providerId="ADAL" clId="{4B28EA03-49BB-44B3-9F75-55303C0D743F}" dt="2023-03-18T06:17:34.109" v="82" actId="20577"/>
        <pc:sldMkLst>
          <pc:docMk/>
          <pc:sldMk cId="3407417138" sldId="261"/>
        </pc:sldMkLst>
        <pc:spChg chg="mod">
          <ac:chgData name="山本 陽平" userId="3504e9fb-30ff-4b77-82d2-400036e9495b" providerId="ADAL" clId="{4B28EA03-49BB-44B3-9F75-55303C0D743F}" dt="2023-03-18T06:17:34.109" v="82" actId="20577"/>
          <ac:spMkLst>
            <pc:docMk/>
            <pc:sldMk cId="3407417138" sldId="261"/>
            <ac:spMk id="6" creationId="{FA3A9362-8B12-4658-9CFA-8FDD69E9F618}"/>
          </ac:spMkLst>
        </pc:spChg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1898067889" sldId="263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2695585735" sldId="264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1877786236" sldId="265"/>
        </pc:sldMkLst>
      </pc:sldChg>
      <pc:sldChg chg="del">
        <pc:chgData name="山本 陽平" userId="3504e9fb-30ff-4b77-82d2-400036e9495b" providerId="ADAL" clId="{4B28EA03-49BB-44B3-9F75-55303C0D743F}" dt="2023-03-18T06:16:46.961" v="0" actId="47"/>
        <pc:sldMkLst>
          <pc:docMk/>
          <pc:sldMk cId="4004981876" sldId="267"/>
        </pc:sldMkLst>
      </pc:sldChg>
      <pc:sldChg chg="del">
        <pc:chgData name="山本 陽平" userId="3504e9fb-30ff-4b77-82d2-400036e9495b" providerId="ADAL" clId="{4B28EA03-49BB-44B3-9F75-55303C0D743F}" dt="2023-03-18T06:16:46.961" v="0" actId="47"/>
        <pc:sldMkLst>
          <pc:docMk/>
          <pc:sldMk cId="1446874961" sldId="268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1379094614" sldId="269"/>
        </pc:sldMkLst>
      </pc:sldChg>
      <pc:sldChg chg="del">
        <pc:chgData name="山本 陽平" userId="3504e9fb-30ff-4b77-82d2-400036e9495b" providerId="ADAL" clId="{4B28EA03-49BB-44B3-9F75-55303C0D743F}" dt="2023-03-18T06:16:46.961" v="0" actId="47"/>
        <pc:sldMkLst>
          <pc:docMk/>
          <pc:sldMk cId="1499531102" sldId="270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580033003" sldId="271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709107185" sldId="272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3249827288" sldId="274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4287366252" sldId="275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1033188976" sldId="276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2389687581" sldId="277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1851196875" sldId="279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2829616321" sldId="280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4054856808" sldId="281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1597282266" sldId="282"/>
        </pc:sldMkLst>
      </pc:sldChg>
      <pc:sldChg chg="del">
        <pc:chgData name="山本 陽平" userId="3504e9fb-30ff-4b77-82d2-400036e9495b" providerId="ADAL" clId="{4B28EA03-49BB-44B3-9F75-55303C0D743F}" dt="2023-03-18T06:16:46.961" v="0" actId="47"/>
        <pc:sldMkLst>
          <pc:docMk/>
          <pc:sldMk cId="3921386250" sldId="283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4284965868" sldId="284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2578867416" sldId="285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211040103" sldId="287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295476384" sldId="288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4173136326" sldId="289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1184596514" sldId="290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2989244100" sldId="291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4249823158" sldId="292"/>
        </pc:sldMkLst>
      </pc:sldChg>
      <pc:sldChg chg="del">
        <pc:chgData name="山本 陽平" userId="3504e9fb-30ff-4b77-82d2-400036e9495b" providerId="ADAL" clId="{4B28EA03-49BB-44B3-9F75-55303C0D743F}" dt="2023-03-18T06:16:52.312" v="1" actId="47"/>
        <pc:sldMkLst>
          <pc:docMk/>
          <pc:sldMk cId="522126226" sldId="293"/>
        </pc:sldMkLst>
      </pc:sldChg>
      <pc:sldMasterChg chg="del delSldLayout">
        <pc:chgData name="山本 陽平" userId="3504e9fb-30ff-4b77-82d2-400036e9495b" providerId="ADAL" clId="{4B28EA03-49BB-44B3-9F75-55303C0D743F}" dt="2023-03-18T06:16:52.312" v="1" actId="47"/>
        <pc:sldMasterMkLst>
          <pc:docMk/>
          <pc:sldMasterMk cId="2568457658" sldId="2147483660"/>
        </pc:sldMasterMkLst>
        <pc:sldLayoutChg chg="del">
          <pc:chgData name="山本 陽平" userId="3504e9fb-30ff-4b77-82d2-400036e9495b" providerId="ADAL" clId="{4B28EA03-49BB-44B3-9F75-55303C0D743F}" dt="2023-03-18T06:16:52.312" v="1" actId="47"/>
          <pc:sldLayoutMkLst>
            <pc:docMk/>
            <pc:sldMasterMk cId="2568457658" sldId="2147483660"/>
            <pc:sldLayoutMk cId="2913045842" sldId="2147483661"/>
          </pc:sldLayoutMkLst>
        </pc:sldLayoutChg>
        <pc:sldLayoutChg chg="del">
          <pc:chgData name="山本 陽平" userId="3504e9fb-30ff-4b77-82d2-400036e9495b" providerId="ADAL" clId="{4B28EA03-49BB-44B3-9F75-55303C0D743F}" dt="2023-03-18T06:16:52.312" v="1" actId="47"/>
          <pc:sldLayoutMkLst>
            <pc:docMk/>
            <pc:sldMasterMk cId="2568457658" sldId="2147483660"/>
            <pc:sldLayoutMk cId="3253670958" sldId="2147483662"/>
          </pc:sldLayoutMkLst>
        </pc:sldLayoutChg>
        <pc:sldLayoutChg chg="del">
          <pc:chgData name="山本 陽平" userId="3504e9fb-30ff-4b77-82d2-400036e9495b" providerId="ADAL" clId="{4B28EA03-49BB-44B3-9F75-55303C0D743F}" dt="2023-03-18T06:16:52.312" v="1" actId="47"/>
          <pc:sldLayoutMkLst>
            <pc:docMk/>
            <pc:sldMasterMk cId="2568457658" sldId="2147483660"/>
            <pc:sldLayoutMk cId="3017422568" sldId="2147483663"/>
          </pc:sldLayoutMkLst>
        </pc:sldLayoutChg>
        <pc:sldLayoutChg chg="del">
          <pc:chgData name="山本 陽平" userId="3504e9fb-30ff-4b77-82d2-400036e9495b" providerId="ADAL" clId="{4B28EA03-49BB-44B3-9F75-55303C0D743F}" dt="2023-03-18T06:16:52.312" v="1" actId="47"/>
          <pc:sldLayoutMkLst>
            <pc:docMk/>
            <pc:sldMasterMk cId="2568457658" sldId="2147483660"/>
            <pc:sldLayoutMk cId="1429291928" sldId="2147483664"/>
          </pc:sldLayoutMkLst>
        </pc:sldLayoutChg>
        <pc:sldLayoutChg chg="del">
          <pc:chgData name="山本 陽平" userId="3504e9fb-30ff-4b77-82d2-400036e9495b" providerId="ADAL" clId="{4B28EA03-49BB-44B3-9F75-55303C0D743F}" dt="2023-03-18T06:16:52.312" v="1" actId="47"/>
          <pc:sldLayoutMkLst>
            <pc:docMk/>
            <pc:sldMasterMk cId="2568457658" sldId="2147483660"/>
            <pc:sldLayoutMk cId="4253927082" sldId="2147483665"/>
          </pc:sldLayoutMkLst>
        </pc:sldLayoutChg>
        <pc:sldLayoutChg chg="del">
          <pc:chgData name="山本 陽平" userId="3504e9fb-30ff-4b77-82d2-400036e9495b" providerId="ADAL" clId="{4B28EA03-49BB-44B3-9F75-55303C0D743F}" dt="2023-03-18T06:16:52.312" v="1" actId="47"/>
          <pc:sldLayoutMkLst>
            <pc:docMk/>
            <pc:sldMasterMk cId="2568457658" sldId="2147483660"/>
            <pc:sldLayoutMk cId="234563782" sldId="2147483666"/>
          </pc:sldLayoutMkLst>
        </pc:sldLayoutChg>
        <pc:sldLayoutChg chg="del">
          <pc:chgData name="山本 陽平" userId="3504e9fb-30ff-4b77-82d2-400036e9495b" providerId="ADAL" clId="{4B28EA03-49BB-44B3-9F75-55303C0D743F}" dt="2023-03-18T06:16:52.312" v="1" actId="47"/>
          <pc:sldLayoutMkLst>
            <pc:docMk/>
            <pc:sldMasterMk cId="2568457658" sldId="2147483660"/>
            <pc:sldLayoutMk cId="2352689716" sldId="2147483667"/>
          </pc:sldLayoutMkLst>
        </pc:sldLayoutChg>
        <pc:sldLayoutChg chg="del">
          <pc:chgData name="山本 陽平" userId="3504e9fb-30ff-4b77-82d2-400036e9495b" providerId="ADAL" clId="{4B28EA03-49BB-44B3-9F75-55303C0D743F}" dt="2023-03-18T06:16:52.312" v="1" actId="47"/>
          <pc:sldLayoutMkLst>
            <pc:docMk/>
            <pc:sldMasterMk cId="2568457658" sldId="2147483660"/>
            <pc:sldLayoutMk cId="926922481" sldId="2147483668"/>
          </pc:sldLayoutMkLst>
        </pc:sldLayoutChg>
        <pc:sldLayoutChg chg="del">
          <pc:chgData name="山本 陽平" userId="3504e9fb-30ff-4b77-82d2-400036e9495b" providerId="ADAL" clId="{4B28EA03-49BB-44B3-9F75-55303C0D743F}" dt="2023-03-18T06:16:52.312" v="1" actId="47"/>
          <pc:sldLayoutMkLst>
            <pc:docMk/>
            <pc:sldMasterMk cId="2568457658" sldId="2147483660"/>
            <pc:sldLayoutMk cId="3950550109" sldId="2147483669"/>
          </pc:sldLayoutMkLst>
        </pc:sldLayoutChg>
        <pc:sldLayoutChg chg="del">
          <pc:chgData name="山本 陽平" userId="3504e9fb-30ff-4b77-82d2-400036e9495b" providerId="ADAL" clId="{4B28EA03-49BB-44B3-9F75-55303C0D743F}" dt="2023-03-18T06:16:52.312" v="1" actId="47"/>
          <pc:sldLayoutMkLst>
            <pc:docMk/>
            <pc:sldMasterMk cId="2568457658" sldId="2147483660"/>
            <pc:sldLayoutMk cId="3433345422" sldId="2147483670"/>
          </pc:sldLayoutMkLst>
        </pc:sldLayoutChg>
        <pc:sldLayoutChg chg="del">
          <pc:chgData name="山本 陽平" userId="3504e9fb-30ff-4b77-82d2-400036e9495b" providerId="ADAL" clId="{4B28EA03-49BB-44B3-9F75-55303C0D743F}" dt="2023-03-18T06:16:52.312" v="1" actId="47"/>
          <pc:sldLayoutMkLst>
            <pc:docMk/>
            <pc:sldMasterMk cId="2568457658" sldId="2147483660"/>
            <pc:sldLayoutMk cId="4207082709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CE77-776D-4D7E-BA71-83713EE9C985}" type="datetime1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EECA-8E9F-4ABC-8718-913B604267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00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F1619-5283-4CB5-AAFC-47CEF7D9EA2B}" type="datetime1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3EECA-8E9F-4ABC-8718-913B604267D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0E403829-1398-4056-BBC8-4910DD73048A}"/>
              </a:ext>
            </a:extLst>
          </p:cNvPr>
          <p:cNvSpPr/>
          <p:nvPr userDrawn="1"/>
        </p:nvSpPr>
        <p:spPr>
          <a:xfrm>
            <a:off x="0" y="1351643"/>
            <a:ext cx="6395357" cy="3964214"/>
          </a:xfrm>
          <a:custGeom>
            <a:avLst/>
            <a:gdLst>
              <a:gd name="connsiteX0" fmla="*/ 0 w 8953500"/>
              <a:gd name="connsiteY0" fmla="*/ 584200 h 5549900"/>
              <a:gd name="connsiteX1" fmla="*/ 7505700 w 8953500"/>
              <a:gd name="connsiteY1" fmla="*/ 0 h 5549900"/>
              <a:gd name="connsiteX2" fmla="*/ 7454900 w 8953500"/>
              <a:gd name="connsiteY2" fmla="*/ 1752600 h 5549900"/>
              <a:gd name="connsiteX3" fmla="*/ 7810500 w 8953500"/>
              <a:gd name="connsiteY3" fmla="*/ 1701800 h 5549900"/>
              <a:gd name="connsiteX4" fmla="*/ 7835900 w 8953500"/>
              <a:gd name="connsiteY4" fmla="*/ 3708400 h 5549900"/>
              <a:gd name="connsiteX5" fmla="*/ 8953500 w 8953500"/>
              <a:gd name="connsiteY5" fmla="*/ 3886200 h 5549900"/>
              <a:gd name="connsiteX6" fmla="*/ 8712200 w 8953500"/>
              <a:gd name="connsiteY6" fmla="*/ 4864100 h 5549900"/>
              <a:gd name="connsiteX7" fmla="*/ 7010400 w 8953500"/>
              <a:gd name="connsiteY7" fmla="*/ 4838700 h 5549900"/>
              <a:gd name="connsiteX8" fmla="*/ 6985000 w 8953500"/>
              <a:gd name="connsiteY8" fmla="*/ 5549900 h 5549900"/>
              <a:gd name="connsiteX9" fmla="*/ 5143500 w 8953500"/>
              <a:gd name="connsiteY9" fmla="*/ 5499100 h 5549900"/>
              <a:gd name="connsiteX10" fmla="*/ 5143500 w 8953500"/>
              <a:gd name="connsiteY10" fmla="*/ 4533900 h 5549900"/>
              <a:gd name="connsiteX11" fmla="*/ 4152900 w 8953500"/>
              <a:gd name="connsiteY11" fmla="*/ 4533900 h 5549900"/>
              <a:gd name="connsiteX12" fmla="*/ 1206500 w 8953500"/>
              <a:gd name="connsiteY12" fmla="*/ 3746500 h 5549900"/>
              <a:gd name="connsiteX13" fmla="*/ 25400 w 8953500"/>
              <a:gd name="connsiteY13" fmla="*/ 3822700 h 5549900"/>
              <a:gd name="connsiteX14" fmla="*/ 0 w 8953500"/>
              <a:gd name="connsiteY14" fmla="*/ 584200 h 554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53500" h="5549900">
                <a:moveTo>
                  <a:pt x="0" y="584200"/>
                </a:moveTo>
                <a:lnTo>
                  <a:pt x="7505700" y="0"/>
                </a:lnTo>
                <a:lnTo>
                  <a:pt x="7454900" y="1752600"/>
                </a:lnTo>
                <a:lnTo>
                  <a:pt x="7810500" y="1701800"/>
                </a:lnTo>
                <a:lnTo>
                  <a:pt x="7835900" y="3708400"/>
                </a:lnTo>
                <a:lnTo>
                  <a:pt x="8953500" y="3886200"/>
                </a:lnTo>
                <a:lnTo>
                  <a:pt x="8712200" y="4864100"/>
                </a:lnTo>
                <a:lnTo>
                  <a:pt x="7010400" y="4838700"/>
                </a:lnTo>
                <a:lnTo>
                  <a:pt x="6985000" y="5549900"/>
                </a:lnTo>
                <a:lnTo>
                  <a:pt x="5143500" y="5499100"/>
                </a:lnTo>
                <a:lnTo>
                  <a:pt x="5143500" y="4533900"/>
                </a:lnTo>
                <a:lnTo>
                  <a:pt x="4152900" y="4533900"/>
                </a:lnTo>
                <a:lnTo>
                  <a:pt x="1206500" y="3746500"/>
                </a:lnTo>
                <a:lnTo>
                  <a:pt x="25400" y="3822700"/>
                </a:lnTo>
                <a:lnTo>
                  <a:pt x="0" y="584200"/>
                </a:lnTo>
                <a:close/>
              </a:path>
            </a:pathLst>
          </a:custGeom>
          <a:solidFill>
            <a:schemeClr val="lt1">
              <a:alpha val="74000"/>
            </a:schemeClr>
          </a:solidFill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86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7DAE629-75DC-426C-BE85-5C79ABA2060D}"/>
              </a:ext>
            </a:extLst>
          </p:cNvPr>
          <p:cNvSpPr/>
          <p:nvPr userDrawn="1"/>
        </p:nvSpPr>
        <p:spPr>
          <a:xfrm>
            <a:off x="1850572" y="2365829"/>
            <a:ext cx="751114" cy="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86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C6C7723-14F5-4BAE-8254-159B91A1A9F7}"/>
              </a:ext>
            </a:extLst>
          </p:cNvPr>
          <p:cNvSpPr/>
          <p:nvPr userDrawn="1"/>
        </p:nvSpPr>
        <p:spPr>
          <a:xfrm>
            <a:off x="3683843" y="2395741"/>
            <a:ext cx="751114" cy="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86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8C1B581-8580-4F06-8ADD-5DED9614A415}"/>
              </a:ext>
            </a:extLst>
          </p:cNvPr>
          <p:cNvGrpSpPr/>
          <p:nvPr userDrawn="1"/>
        </p:nvGrpSpPr>
        <p:grpSpPr>
          <a:xfrm>
            <a:off x="4033796" y="1909704"/>
            <a:ext cx="997932" cy="341152"/>
            <a:chOff x="5647314" y="2673585"/>
            <a:chExt cx="1397105" cy="477613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A65AFC1-6A11-4532-8E31-60FCF8390946}"/>
                </a:ext>
              </a:extLst>
            </p:cNvPr>
            <p:cNvGrpSpPr/>
            <p:nvPr/>
          </p:nvGrpSpPr>
          <p:grpSpPr>
            <a:xfrm>
              <a:off x="5647314" y="2673585"/>
              <a:ext cx="1397105" cy="477613"/>
              <a:chOff x="5647314" y="2673585"/>
              <a:chExt cx="1397105" cy="477613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28C0F73-AFA1-4EF5-AA44-E4CB3CBCB6B1}"/>
                  </a:ext>
                </a:extLst>
              </p:cNvPr>
              <p:cNvSpPr/>
              <p:nvPr/>
            </p:nvSpPr>
            <p:spPr>
              <a:xfrm rot="16200000">
                <a:off x="6107060" y="2213839"/>
                <a:ext cx="477613" cy="1397105"/>
              </a:xfrm>
              <a:prstGeom prst="rect">
                <a:avLst/>
              </a:prstGeom>
              <a:blipFill dpi="0" rotWithShape="1">
                <a:blip r:embed="rId5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colorTemperature colorTemp="6507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86"/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BA89DE49-513C-4B35-8775-A951CB21F49F}"/>
                  </a:ext>
                </a:extLst>
              </p:cNvPr>
              <p:cNvSpPr/>
              <p:nvPr/>
            </p:nvSpPr>
            <p:spPr>
              <a:xfrm rot="16200000">
                <a:off x="6705378" y="2615975"/>
                <a:ext cx="182857" cy="3933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86"/>
              </a:p>
            </p:txBody>
          </p:sp>
        </p:grp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B050F05-8D27-44E5-82B6-81BD1D076EA5}"/>
                </a:ext>
              </a:extLst>
            </p:cNvPr>
            <p:cNvSpPr/>
            <p:nvPr/>
          </p:nvSpPr>
          <p:spPr>
            <a:xfrm rot="16200000">
              <a:off x="6720006" y="2632194"/>
              <a:ext cx="155339" cy="35877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86"/>
            </a:p>
          </p:txBody>
        </p:sp>
      </p:grpSp>
    </p:spTree>
    <p:extLst>
      <p:ext uri="{BB962C8B-B14F-4D97-AF65-F5344CB8AC3E}">
        <p14:creationId xmlns:p14="http://schemas.microsoft.com/office/powerpoint/2010/main" val="332585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A3A9362-8B12-4658-9CFA-8FDD69E9F618}"/>
              </a:ext>
            </a:extLst>
          </p:cNvPr>
          <p:cNvSpPr txBox="1"/>
          <p:nvPr/>
        </p:nvSpPr>
        <p:spPr>
          <a:xfrm>
            <a:off x="142238" y="78771"/>
            <a:ext cx="3337773" cy="108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26578"/>
            <a:r>
              <a:rPr kumimoji="1" lang="en-US" altLang="ja-JP" sz="1286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NAGOYA</a:t>
            </a:r>
            <a:r>
              <a:rPr kumimoji="1" lang="ja-JP" altLang="en-US" sz="1286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1286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INNOVATOR’S</a:t>
            </a:r>
            <a:r>
              <a:rPr kumimoji="1" lang="ja-JP" altLang="en-US" sz="1286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1286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GARAGE</a:t>
            </a:r>
          </a:p>
          <a:p>
            <a:pPr defTabSz="326578"/>
            <a:r>
              <a:rPr kumimoji="1" lang="ja-JP" altLang="en-US" sz="1286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コラボレーションエリア</a:t>
            </a:r>
            <a:endParaRPr kumimoji="1" lang="en-US" altLang="ja-JP" sz="1286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326578"/>
            <a:r>
              <a:rPr kumimoji="1" lang="ja-JP" altLang="en-US" sz="1286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デフォルト配席図　</a:t>
            </a:r>
            <a:r>
              <a:rPr kumimoji="1" lang="en-US" altLang="ja-JP" sz="1286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2022</a:t>
            </a:r>
            <a:r>
              <a:rPr kumimoji="1" lang="ja-JP" altLang="en-US" sz="1286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年時点</a:t>
            </a:r>
            <a:endParaRPr kumimoji="1" lang="en-US" altLang="ja-JP" sz="1286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326578"/>
            <a:r>
              <a:rPr kumimoji="1" lang="en-US" altLang="ja-JP" sz="1286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286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レイアウト検討にご利用ください</a:t>
            </a:r>
            <a:endParaRPr kumimoji="1" lang="en-US" altLang="ja-JP" sz="1286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326578"/>
            <a:r>
              <a:rPr kumimoji="1" lang="ja-JP" altLang="en-US" sz="1286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必要な場合は追加で椅子をお出しします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11EF369B-8BF6-471D-A559-F012C6FB9A7A}"/>
              </a:ext>
            </a:extLst>
          </p:cNvPr>
          <p:cNvSpPr/>
          <p:nvPr/>
        </p:nvSpPr>
        <p:spPr>
          <a:xfrm>
            <a:off x="4388304" y="4211410"/>
            <a:ext cx="218686" cy="2128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C5D367D-7D6B-41BF-A7EF-6E71DBB9FF6B}"/>
              </a:ext>
            </a:extLst>
          </p:cNvPr>
          <p:cNvGrpSpPr/>
          <p:nvPr/>
        </p:nvGrpSpPr>
        <p:grpSpPr>
          <a:xfrm>
            <a:off x="4434957" y="2951298"/>
            <a:ext cx="256591" cy="471779"/>
            <a:chOff x="6208940" y="4140110"/>
            <a:chExt cx="359228" cy="660490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81AEA0AB-5522-4247-ADD7-0EC352FF99A8}"/>
                </a:ext>
              </a:extLst>
            </p:cNvPr>
            <p:cNvSpPr/>
            <p:nvPr/>
          </p:nvSpPr>
          <p:spPr>
            <a:xfrm>
              <a:off x="6208941" y="4208689"/>
              <a:ext cx="240846" cy="261258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86F74D6A-213C-43D9-85B4-2DE1162711F3}"/>
                </a:ext>
              </a:extLst>
            </p:cNvPr>
            <p:cNvSpPr/>
            <p:nvPr/>
          </p:nvSpPr>
          <p:spPr>
            <a:xfrm>
              <a:off x="6208940" y="4469948"/>
              <a:ext cx="240846" cy="261258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023A1126-66DC-46AA-8D3A-76B85749FCAB}"/>
                </a:ext>
              </a:extLst>
            </p:cNvPr>
            <p:cNvSpPr/>
            <p:nvPr/>
          </p:nvSpPr>
          <p:spPr>
            <a:xfrm>
              <a:off x="6208940" y="4140110"/>
              <a:ext cx="359228" cy="68578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1D539887-E9C2-4018-9292-0CD3AE2EB38B}"/>
                </a:ext>
              </a:extLst>
            </p:cNvPr>
            <p:cNvSpPr/>
            <p:nvPr/>
          </p:nvSpPr>
          <p:spPr>
            <a:xfrm>
              <a:off x="6208940" y="4732022"/>
              <a:ext cx="359228" cy="68578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F734008D-AA5B-46ED-9F5F-B37496CC8C2A}"/>
                </a:ext>
              </a:extLst>
            </p:cNvPr>
            <p:cNvSpPr/>
            <p:nvPr/>
          </p:nvSpPr>
          <p:spPr>
            <a:xfrm>
              <a:off x="6464752" y="4208688"/>
              <a:ext cx="103415" cy="522518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AE564EF-372F-4E2E-A778-BF5286C43833}"/>
              </a:ext>
            </a:extLst>
          </p:cNvPr>
          <p:cNvGrpSpPr/>
          <p:nvPr/>
        </p:nvGrpSpPr>
        <p:grpSpPr>
          <a:xfrm rot="10800000">
            <a:off x="3855682" y="2957221"/>
            <a:ext cx="256591" cy="471779"/>
            <a:chOff x="6208940" y="4140110"/>
            <a:chExt cx="359228" cy="660490"/>
          </a:xfrm>
        </p:grpSpPr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749DFCD8-B3B1-42F6-86FC-D6EF05B0D945}"/>
                </a:ext>
              </a:extLst>
            </p:cNvPr>
            <p:cNvSpPr/>
            <p:nvPr/>
          </p:nvSpPr>
          <p:spPr>
            <a:xfrm>
              <a:off x="6208941" y="4208689"/>
              <a:ext cx="240846" cy="261258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64C73AE5-F07A-493E-B314-72F3AEEF355B}"/>
                </a:ext>
              </a:extLst>
            </p:cNvPr>
            <p:cNvSpPr/>
            <p:nvPr/>
          </p:nvSpPr>
          <p:spPr>
            <a:xfrm>
              <a:off x="6208940" y="4469948"/>
              <a:ext cx="240846" cy="261258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DF7C3F5E-47F3-4884-93F0-F8FC564E4403}"/>
                </a:ext>
              </a:extLst>
            </p:cNvPr>
            <p:cNvSpPr/>
            <p:nvPr/>
          </p:nvSpPr>
          <p:spPr>
            <a:xfrm>
              <a:off x="6208940" y="4140110"/>
              <a:ext cx="359228" cy="68578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FE9C0B31-3686-4CDF-94AF-47BB2FF4DE85}"/>
                </a:ext>
              </a:extLst>
            </p:cNvPr>
            <p:cNvSpPr/>
            <p:nvPr/>
          </p:nvSpPr>
          <p:spPr>
            <a:xfrm>
              <a:off x="6208940" y="4732022"/>
              <a:ext cx="359228" cy="68578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C7F8AE86-2A5C-435E-A032-5DD5815A97BC}"/>
                </a:ext>
              </a:extLst>
            </p:cNvPr>
            <p:cNvSpPr/>
            <p:nvPr/>
          </p:nvSpPr>
          <p:spPr>
            <a:xfrm>
              <a:off x="6464752" y="4208688"/>
              <a:ext cx="103415" cy="522518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08E761B4-8802-4377-9E17-878986E08D78}"/>
              </a:ext>
            </a:extLst>
          </p:cNvPr>
          <p:cNvSpPr/>
          <p:nvPr/>
        </p:nvSpPr>
        <p:spPr>
          <a:xfrm>
            <a:off x="4605046" y="3575761"/>
            <a:ext cx="218686" cy="2128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BCDD8FC6-548D-45BC-A15B-5E30E7715182}"/>
              </a:ext>
            </a:extLst>
          </p:cNvPr>
          <p:cNvGrpSpPr/>
          <p:nvPr/>
        </p:nvGrpSpPr>
        <p:grpSpPr>
          <a:xfrm>
            <a:off x="4605044" y="3794449"/>
            <a:ext cx="218687" cy="212856"/>
            <a:chOff x="6447062" y="5312229"/>
            <a:chExt cx="306162" cy="297998"/>
          </a:xfrm>
        </p:grpSpPr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E13AA723-6C01-44BB-97E1-2FA89DDEDA3A}"/>
                </a:ext>
              </a:extLst>
            </p:cNvPr>
            <p:cNvSpPr/>
            <p:nvPr/>
          </p:nvSpPr>
          <p:spPr>
            <a:xfrm>
              <a:off x="6447062" y="5312230"/>
              <a:ext cx="223159" cy="29799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482460E6-4B96-477C-9A4F-8A175E42C525}"/>
                </a:ext>
              </a:extLst>
            </p:cNvPr>
            <p:cNvSpPr/>
            <p:nvPr/>
          </p:nvSpPr>
          <p:spPr>
            <a:xfrm>
              <a:off x="6670221" y="5312229"/>
              <a:ext cx="83003" cy="29799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0683DEF-7369-4329-836B-26B8F0A1C765}"/>
              </a:ext>
            </a:extLst>
          </p:cNvPr>
          <p:cNvGrpSpPr/>
          <p:nvPr/>
        </p:nvGrpSpPr>
        <p:grpSpPr>
          <a:xfrm>
            <a:off x="4605044" y="4005358"/>
            <a:ext cx="218687" cy="212856"/>
            <a:chOff x="6447062" y="5312229"/>
            <a:chExt cx="306162" cy="297998"/>
          </a:xfrm>
        </p:grpSpPr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ACABBF4C-C891-452A-9FCA-2BF9F3CEACDB}"/>
                </a:ext>
              </a:extLst>
            </p:cNvPr>
            <p:cNvSpPr/>
            <p:nvPr/>
          </p:nvSpPr>
          <p:spPr>
            <a:xfrm>
              <a:off x="6447062" y="5312230"/>
              <a:ext cx="223159" cy="29799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F28EF1BD-863D-4A97-B999-F67EC4DEC1DD}"/>
                </a:ext>
              </a:extLst>
            </p:cNvPr>
            <p:cNvSpPr/>
            <p:nvPr/>
          </p:nvSpPr>
          <p:spPr>
            <a:xfrm>
              <a:off x="6670221" y="5312229"/>
              <a:ext cx="83003" cy="29799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83931EC0-4A3E-4F1F-B8E5-9A35ECD3E345}"/>
              </a:ext>
            </a:extLst>
          </p:cNvPr>
          <p:cNvGrpSpPr/>
          <p:nvPr/>
        </p:nvGrpSpPr>
        <p:grpSpPr>
          <a:xfrm rot="5400000">
            <a:off x="3957734" y="4208493"/>
            <a:ext cx="218687" cy="212856"/>
            <a:chOff x="6447062" y="5312229"/>
            <a:chExt cx="306162" cy="297998"/>
          </a:xfrm>
        </p:grpSpPr>
        <p:sp>
          <p:nvSpPr>
            <p:cNvPr id="28" name="四角形: 角を丸くする 27">
              <a:extLst>
                <a:ext uri="{FF2B5EF4-FFF2-40B4-BE49-F238E27FC236}">
                  <a16:creationId xmlns:a16="http://schemas.microsoft.com/office/drawing/2014/main" id="{E824E68E-1BFA-4D80-9D23-888B0C33C421}"/>
                </a:ext>
              </a:extLst>
            </p:cNvPr>
            <p:cNvSpPr/>
            <p:nvPr/>
          </p:nvSpPr>
          <p:spPr>
            <a:xfrm>
              <a:off x="6447062" y="5312230"/>
              <a:ext cx="223159" cy="29799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3A807ED2-097E-4FCD-A650-0DBBF8766B55}"/>
                </a:ext>
              </a:extLst>
            </p:cNvPr>
            <p:cNvSpPr/>
            <p:nvPr/>
          </p:nvSpPr>
          <p:spPr>
            <a:xfrm>
              <a:off x="6670221" y="5312229"/>
              <a:ext cx="83003" cy="29799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AD6486D4-E89E-4298-868D-3989488F30AC}"/>
              </a:ext>
            </a:extLst>
          </p:cNvPr>
          <p:cNvGrpSpPr/>
          <p:nvPr/>
        </p:nvGrpSpPr>
        <p:grpSpPr>
          <a:xfrm rot="5400000">
            <a:off x="4170589" y="4211409"/>
            <a:ext cx="218687" cy="212856"/>
            <a:chOff x="6447062" y="5312229"/>
            <a:chExt cx="306162" cy="297998"/>
          </a:xfrm>
        </p:grpSpPr>
        <p:sp>
          <p:nvSpPr>
            <p:cNvPr id="31" name="四角形: 角を丸くする 30">
              <a:extLst>
                <a:ext uri="{FF2B5EF4-FFF2-40B4-BE49-F238E27FC236}">
                  <a16:creationId xmlns:a16="http://schemas.microsoft.com/office/drawing/2014/main" id="{F58E037C-5AE3-4A4C-B8C6-0DC49321A468}"/>
                </a:ext>
              </a:extLst>
            </p:cNvPr>
            <p:cNvSpPr/>
            <p:nvPr/>
          </p:nvSpPr>
          <p:spPr>
            <a:xfrm>
              <a:off x="6447062" y="5312230"/>
              <a:ext cx="223159" cy="29799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4F3B2954-2CF0-41F3-9C9C-8F1B735A508E}"/>
                </a:ext>
              </a:extLst>
            </p:cNvPr>
            <p:cNvSpPr/>
            <p:nvPr/>
          </p:nvSpPr>
          <p:spPr>
            <a:xfrm>
              <a:off x="6670221" y="5312229"/>
              <a:ext cx="83003" cy="29799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91520EE9-DCBD-4D37-9D6A-B645FAC595E4}"/>
              </a:ext>
            </a:extLst>
          </p:cNvPr>
          <p:cNvGrpSpPr/>
          <p:nvPr/>
        </p:nvGrpSpPr>
        <p:grpSpPr>
          <a:xfrm>
            <a:off x="4617680" y="4216268"/>
            <a:ext cx="206054" cy="212855"/>
            <a:chOff x="6464752" y="5902774"/>
            <a:chExt cx="288475" cy="297997"/>
          </a:xfrm>
        </p:grpSpPr>
        <p:sp>
          <p:nvSpPr>
            <p:cNvPr id="33" name="L 字 32">
              <a:extLst>
                <a:ext uri="{FF2B5EF4-FFF2-40B4-BE49-F238E27FC236}">
                  <a16:creationId xmlns:a16="http://schemas.microsoft.com/office/drawing/2014/main" id="{FD18A965-417F-4F97-B0B5-1774190D0F7B}"/>
                </a:ext>
              </a:extLst>
            </p:cNvPr>
            <p:cNvSpPr/>
            <p:nvPr/>
          </p:nvSpPr>
          <p:spPr>
            <a:xfrm rot="16200000">
              <a:off x="6459992" y="5907536"/>
              <a:ext cx="297997" cy="288473"/>
            </a:xfrm>
            <a:prstGeom prst="corner">
              <a:avLst>
                <a:gd name="adj1" fmla="val 28774"/>
                <a:gd name="adj2" fmla="val 28774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2E9AA620-FFDB-483B-B281-9CEC8AF6F824}"/>
                </a:ext>
              </a:extLst>
            </p:cNvPr>
            <p:cNvSpPr/>
            <p:nvPr/>
          </p:nvSpPr>
          <p:spPr>
            <a:xfrm>
              <a:off x="6464752" y="5913665"/>
              <a:ext cx="201390" cy="19185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3A20B098-DAF9-4027-92C9-891DAF733938}"/>
              </a:ext>
            </a:extLst>
          </p:cNvPr>
          <p:cNvSpPr/>
          <p:nvPr/>
        </p:nvSpPr>
        <p:spPr>
          <a:xfrm>
            <a:off x="4268754" y="3875120"/>
            <a:ext cx="256591" cy="2449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736A98FE-9DE0-49DC-8633-A3534DFAF2EE}"/>
              </a:ext>
            </a:extLst>
          </p:cNvPr>
          <p:cNvSpPr/>
          <p:nvPr/>
        </p:nvSpPr>
        <p:spPr>
          <a:xfrm rot="16200000">
            <a:off x="4094944" y="3106801"/>
            <a:ext cx="341152" cy="17203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CE5B4A87-2267-47DD-B2D7-4F1486329FBC}"/>
              </a:ext>
            </a:extLst>
          </p:cNvPr>
          <p:cNvGrpSpPr/>
          <p:nvPr/>
        </p:nvGrpSpPr>
        <p:grpSpPr>
          <a:xfrm>
            <a:off x="4260659" y="3525709"/>
            <a:ext cx="218687" cy="228887"/>
            <a:chOff x="5964922" y="4935992"/>
            <a:chExt cx="306162" cy="320442"/>
          </a:xfrm>
        </p:grpSpPr>
        <p:sp>
          <p:nvSpPr>
            <p:cNvPr id="39" name="四角形: 角を丸くする 38">
              <a:extLst>
                <a:ext uri="{FF2B5EF4-FFF2-40B4-BE49-F238E27FC236}">
                  <a16:creationId xmlns:a16="http://schemas.microsoft.com/office/drawing/2014/main" id="{FDC5160F-EF5E-4618-B113-6D7139063EE9}"/>
                </a:ext>
              </a:extLst>
            </p:cNvPr>
            <p:cNvSpPr/>
            <p:nvPr/>
          </p:nvSpPr>
          <p:spPr>
            <a:xfrm>
              <a:off x="5964923" y="5023759"/>
              <a:ext cx="306161" cy="23267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40" name="四角形: 角を丸くする 39">
              <a:extLst>
                <a:ext uri="{FF2B5EF4-FFF2-40B4-BE49-F238E27FC236}">
                  <a16:creationId xmlns:a16="http://schemas.microsoft.com/office/drawing/2014/main" id="{03CCABE7-B1C3-41E4-8163-C1482EDFA287}"/>
                </a:ext>
              </a:extLst>
            </p:cNvPr>
            <p:cNvSpPr/>
            <p:nvPr/>
          </p:nvSpPr>
          <p:spPr>
            <a:xfrm>
              <a:off x="5964922" y="4935992"/>
              <a:ext cx="306161" cy="8164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9A23C0ED-14BF-4ADF-99B8-ECCAD5FD4463}"/>
              </a:ext>
            </a:extLst>
          </p:cNvPr>
          <p:cNvGrpSpPr/>
          <p:nvPr/>
        </p:nvGrpSpPr>
        <p:grpSpPr>
          <a:xfrm rot="16200000">
            <a:off x="3965750" y="3855586"/>
            <a:ext cx="218687" cy="228887"/>
            <a:chOff x="5964922" y="4935992"/>
            <a:chExt cx="306162" cy="320442"/>
          </a:xfrm>
        </p:grpSpPr>
        <p:sp>
          <p:nvSpPr>
            <p:cNvPr id="43" name="四角形: 角を丸くする 42">
              <a:extLst>
                <a:ext uri="{FF2B5EF4-FFF2-40B4-BE49-F238E27FC236}">
                  <a16:creationId xmlns:a16="http://schemas.microsoft.com/office/drawing/2014/main" id="{F889CEC9-4F6F-4263-8A60-950D54994ED5}"/>
                </a:ext>
              </a:extLst>
            </p:cNvPr>
            <p:cNvSpPr/>
            <p:nvPr/>
          </p:nvSpPr>
          <p:spPr>
            <a:xfrm>
              <a:off x="5964923" y="5023759"/>
              <a:ext cx="306161" cy="23267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44" name="四角形: 角を丸くする 43">
              <a:extLst>
                <a:ext uri="{FF2B5EF4-FFF2-40B4-BE49-F238E27FC236}">
                  <a16:creationId xmlns:a16="http://schemas.microsoft.com/office/drawing/2014/main" id="{0569EBCD-6C34-4E2F-8AC3-9D2E05A80FA5}"/>
                </a:ext>
              </a:extLst>
            </p:cNvPr>
            <p:cNvSpPr/>
            <p:nvPr/>
          </p:nvSpPr>
          <p:spPr>
            <a:xfrm>
              <a:off x="5964922" y="4935992"/>
              <a:ext cx="306161" cy="8164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911439CD-5CE3-45A3-B059-B6DDCEADD0BF}"/>
              </a:ext>
            </a:extLst>
          </p:cNvPr>
          <p:cNvSpPr/>
          <p:nvPr/>
        </p:nvSpPr>
        <p:spPr>
          <a:xfrm rot="16200000">
            <a:off x="5020983" y="3586175"/>
            <a:ext cx="1190050" cy="280725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507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C954F959-E827-42AB-887F-BDF46BF5DE30}"/>
              </a:ext>
            </a:extLst>
          </p:cNvPr>
          <p:cNvGrpSpPr/>
          <p:nvPr/>
        </p:nvGrpSpPr>
        <p:grpSpPr>
          <a:xfrm>
            <a:off x="2828152" y="3286127"/>
            <a:ext cx="670018" cy="419552"/>
            <a:chOff x="3959412" y="4600577"/>
            <a:chExt cx="938025" cy="587373"/>
          </a:xfrm>
        </p:grpSpPr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150CC7B9-ECF5-40A1-B6D7-125C93F99C93}"/>
                </a:ext>
              </a:extLst>
            </p:cNvPr>
            <p:cNvGrpSpPr/>
            <p:nvPr/>
          </p:nvGrpSpPr>
          <p:grpSpPr>
            <a:xfrm>
              <a:off x="3959412" y="4600577"/>
              <a:ext cx="938025" cy="587373"/>
              <a:chOff x="5647314" y="2673585"/>
              <a:chExt cx="1397105" cy="477613"/>
            </a:xfrm>
          </p:grpSpPr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95F85074-A95F-400D-BA3E-41C8D9627A3C}"/>
                  </a:ext>
                </a:extLst>
              </p:cNvPr>
              <p:cNvSpPr/>
              <p:nvPr/>
            </p:nvSpPr>
            <p:spPr>
              <a:xfrm rot="16200000">
                <a:off x="6107060" y="2213839"/>
                <a:ext cx="477613" cy="1397105"/>
              </a:xfrm>
              <a:prstGeom prst="rect">
                <a:avLst/>
              </a:prstGeom>
              <a:blipFill dpi="0" rotWithShape="1">
                <a:blip r:embed="rId3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6507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26578"/>
                <a:endParaRPr kumimoji="1" lang="ja-JP" altLang="en-US" sz="1286">
                  <a:solidFill>
                    <a:prstClr val="white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28FED4AE-030C-46FB-A480-DFF96297B9D9}"/>
                  </a:ext>
                </a:extLst>
              </p:cNvPr>
              <p:cNvSpPr/>
              <p:nvPr/>
            </p:nvSpPr>
            <p:spPr>
              <a:xfrm rot="16200000">
                <a:off x="6267567" y="2473913"/>
                <a:ext cx="137899" cy="86253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26578"/>
                <a:endParaRPr kumimoji="1" lang="ja-JP" altLang="en-US" sz="1286">
                  <a:solidFill>
                    <a:prstClr val="white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</p:grpSp>
        <p:grpSp>
          <p:nvGrpSpPr>
            <p:cNvPr id="55" name="グラフィックス 53" descr="多肉植物">
              <a:extLst>
                <a:ext uri="{FF2B5EF4-FFF2-40B4-BE49-F238E27FC236}">
                  <a16:creationId xmlns:a16="http://schemas.microsoft.com/office/drawing/2014/main" id="{2790347C-FB5A-4756-A2C8-D84B83CA4D7E}"/>
                </a:ext>
              </a:extLst>
            </p:cNvPr>
            <p:cNvGrpSpPr/>
            <p:nvPr/>
          </p:nvGrpSpPr>
          <p:grpSpPr>
            <a:xfrm>
              <a:off x="4178637" y="4783219"/>
              <a:ext cx="190163" cy="169590"/>
              <a:chOff x="6139815" y="4400550"/>
              <a:chExt cx="514349" cy="504443"/>
            </a:xfrm>
            <a:solidFill>
              <a:srgbClr val="92D050"/>
            </a:solidFill>
          </p:grpSpPr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F4BBDB78-2DD8-4E1F-A9C5-71678CE1E2C0}"/>
                  </a:ext>
                </a:extLst>
              </p:cNvPr>
              <p:cNvSpPr/>
              <p:nvPr/>
            </p:nvSpPr>
            <p:spPr>
              <a:xfrm>
                <a:off x="6402800" y="4562475"/>
                <a:ext cx="178974" cy="166306"/>
              </a:xfrm>
              <a:custGeom>
                <a:avLst/>
                <a:gdLst>
                  <a:gd name="connsiteX0" fmla="*/ 36100 w 178974"/>
                  <a:gd name="connsiteY0" fmla="*/ 161353 h 166306"/>
                  <a:gd name="connsiteX1" fmla="*/ 138303 w 178974"/>
                  <a:gd name="connsiteY1" fmla="*/ 109919 h 166306"/>
                  <a:gd name="connsiteX2" fmla="*/ 178975 w 178974"/>
                  <a:gd name="connsiteY2" fmla="*/ 0 h 166306"/>
                  <a:gd name="connsiteX3" fmla="*/ 28575 w 178974"/>
                  <a:gd name="connsiteY3" fmla="*/ 68866 h 166306"/>
                  <a:gd name="connsiteX4" fmla="*/ 0 w 178974"/>
                  <a:gd name="connsiteY4" fmla="*/ 103918 h 166306"/>
                  <a:gd name="connsiteX5" fmla="*/ 30385 w 178974"/>
                  <a:gd name="connsiteY5" fmla="*/ 166306 h 16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4" h="166306">
                    <a:moveTo>
                      <a:pt x="36100" y="161353"/>
                    </a:moveTo>
                    <a:cubicBezTo>
                      <a:pt x="66750" y="138126"/>
                      <a:pt x="101387" y="120694"/>
                      <a:pt x="138303" y="109919"/>
                    </a:cubicBezTo>
                    <a:cubicBezTo>
                      <a:pt x="157354" y="75552"/>
                      <a:pt x="171068" y="38490"/>
                      <a:pt x="178975" y="0"/>
                    </a:cubicBezTo>
                    <a:cubicBezTo>
                      <a:pt x="122482" y="5234"/>
                      <a:pt x="69447" y="29518"/>
                      <a:pt x="28575" y="68866"/>
                    </a:cubicBezTo>
                    <a:cubicBezTo>
                      <a:pt x="17974" y="79630"/>
                      <a:pt x="8407" y="91365"/>
                      <a:pt x="0" y="103918"/>
                    </a:cubicBezTo>
                    <a:cubicBezTo>
                      <a:pt x="12064" y="123714"/>
                      <a:pt x="22238" y="144603"/>
                      <a:pt x="30385" y="1663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326578"/>
                <a:endParaRPr lang="ja-JP" altLang="en-US" sz="1286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8F883F7B-A31C-442A-BA6C-64C39F8A0094}"/>
                  </a:ext>
                </a:extLst>
              </p:cNvPr>
              <p:cNvSpPr/>
              <p:nvPr/>
            </p:nvSpPr>
            <p:spPr>
              <a:xfrm>
                <a:off x="6139815" y="4675155"/>
                <a:ext cx="514349" cy="229838"/>
              </a:xfrm>
              <a:custGeom>
                <a:avLst/>
                <a:gdLst>
                  <a:gd name="connsiteX0" fmla="*/ 475298 w 514349"/>
                  <a:gd name="connsiteY0" fmla="*/ 154019 h 229838"/>
                  <a:gd name="connsiteX1" fmla="*/ 391668 w 514349"/>
                  <a:gd name="connsiteY1" fmla="*/ 154019 h 229838"/>
                  <a:gd name="connsiteX2" fmla="*/ 393287 w 514349"/>
                  <a:gd name="connsiteY2" fmla="*/ 152781 h 229838"/>
                  <a:gd name="connsiteX3" fmla="*/ 490537 w 514349"/>
                  <a:gd name="connsiteY3" fmla="*/ 381 h 229838"/>
                  <a:gd name="connsiteX4" fmla="*/ 310991 w 514349"/>
                  <a:gd name="connsiteY4" fmla="*/ 64103 h 229838"/>
                  <a:gd name="connsiteX5" fmla="*/ 268796 w 514349"/>
                  <a:gd name="connsiteY5" fmla="*/ 106394 h 229838"/>
                  <a:gd name="connsiteX6" fmla="*/ 297371 w 514349"/>
                  <a:gd name="connsiteY6" fmla="*/ 154019 h 229838"/>
                  <a:gd name="connsiteX7" fmla="*/ 275749 w 514349"/>
                  <a:gd name="connsiteY7" fmla="*/ 154019 h 229838"/>
                  <a:gd name="connsiteX8" fmla="*/ 202787 w 514349"/>
                  <a:gd name="connsiteY8" fmla="*/ 63722 h 229838"/>
                  <a:gd name="connsiteX9" fmla="*/ 23336 w 514349"/>
                  <a:gd name="connsiteY9" fmla="*/ 0 h 229838"/>
                  <a:gd name="connsiteX10" fmla="*/ 120491 w 514349"/>
                  <a:gd name="connsiteY10" fmla="*/ 152400 h 229838"/>
                  <a:gd name="connsiteX11" fmla="*/ 122110 w 514349"/>
                  <a:gd name="connsiteY11" fmla="*/ 153638 h 229838"/>
                  <a:gd name="connsiteX12" fmla="*/ 38100 w 514349"/>
                  <a:gd name="connsiteY12" fmla="*/ 153638 h 229838"/>
                  <a:gd name="connsiteX13" fmla="*/ 0 w 514349"/>
                  <a:gd name="connsiteY13" fmla="*/ 191738 h 229838"/>
                  <a:gd name="connsiteX14" fmla="*/ 0 w 514349"/>
                  <a:gd name="connsiteY14" fmla="*/ 229838 h 229838"/>
                  <a:gd name="connsiteX15" fmla="*/ 514350 w 514349"/>
                  <a:gd name="connsiteY15" fmla="*/ 229838 h 229838"/>
                  <a:gd name="connsiteX16" fmla="*/ 514350 w 514349"/>
                  <a:gd name="connsiteY16" fmla="*/ 192119 h 229838"/>
                  <a:gd name="connsiteX17" fmla="*/ 475298 w 514349"/>
                  <a:gd name="connsiteY17" fmla="*/ 154019 h 22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4349" h="229838">
                    <a:moveTo>
                      <a:pt x="475298" y="154019"/>
                    </a:moveTo>
                    <a:lnTo>
                      <a:pt x="391668" y="154019"/>
                    </a:lnTo>
                    <a:lnTo>
                      <a:pt x="393287" y="152781"/>
                    </a:lnTo>
                    <a:cubicBezTo>
                      <a:pt x="469487" y="92964"/>
                      <a:pt x="490537" y="381"/>
                      <a:pt x="490537" y="381"/>
                    </a:cubicBezTo>
                    <a:cubicBezTo>
                      <a:pt x="490537" y="381"/>
                      <a:pt x="387382" y="4286"/>
                      <a:pt x="310991" y="64103"/>
                    </a:cubicBezTo>
                    <a:cubicBezTo>
                      <a:pt x="295285" y="76462"/>
                      <a:pt x="281119" y="90660"/>
                      <a:pt x="268796" y="106394"/>
                    </a:cubicBezTo>
                    <a:cubicBezTo>
                      <a:pt x="279656" y="121428"/>
                      <a:pt x="289216" y="137361"/>
                      <a:pt x="297371" y="154019"/>
                    </a:cubicBezTo>
                    <a:lnTo>
                      <a:pt x="275749" y="154019"/>
                    </a:lnTo>
                    <a:cubicBezTo>
                      <a:pt x="258201" y="119026"/>
                      <a:pt x="233315" y="88227"/>
                      <a:pt x="202787" y="63722"/>
                    </a:cubicBezTo>
                    <a:cubicBezTo>
                      <a:pt x="126587" y="3905"/>
                      <a:pt x="23336" y="0"/>
                      <a:pt x="23336" y="0"/>
                    </a:cubicBezTo>
                    <a:cubicBezTo>
                      <a:pt x="23336" y="0"/>
                      <a:pt x="44101" y="92964"/>
                      <a:pt x="120491" y="152400"/>
                    </a:cubicBezTo>
                    <a:lnTo>
                      <a:pt x="122110" y="153638"/>
                    </a:lnTo>
                    <a:lnTo>
                      <a:pt x="38100" y="153638"/>
                    </a:lnTo>
                    <a:cubicBezTo>
                      <a:pt x="17058" y="153638"/>
                      <a:pt x="0" y="170697"/>
                      <a:pt x="0" y="191738"/>
                    </a:cubicBezTo>
                    <a:lnTo>
                      <a:pt x="0" y="229838"/>
                    </a:lnTo>
                    <a:lnTo>
                      <a:pt x="514350" y="229838"/>
                    </a:lnTo>
                    <a:lnTo>
                      <a:pt x="514350" y="192119"/>
                    </a:lnTo>
                    <a:cubicBezTo>
                      <a:pt x="513494" y="171074"/>
                      <a:pt x="496358" y="154355"/>
                      <a:pt x="475298" y="1540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326578"/>
                <a:endParaRPr lang="ja-JP" altLang="en-US" sz="1286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68ECF8C9-3411-4468-8E3D-BCFC8AB28991}"/>
                  </a:ext>
                </a:extLst>
              </p:cNvPr>
              <p:cNvSpPr/>
              <p:nvPr/>
            </p:nvSpPr>
            <p:spPr>
              <a:xfrm>
                <a:off x="6201251" y="4562475"/>
                <a:ext cx="216789" cy="203168"/>
              </a:xfrm>
              <a:custGeom>
                <a:avLst/>
                <a:gdLst>
                  <a:gd name="connsiteX0" fmla="*/ 195453 w 216789"/>
                  <a:gd name="connsiteY0" fmla="*/ 203168 h 203168"/>
                  <a:gd name="connsiteX1" fmla="*/ 216789 w 216789"/>
                  <a:gd name="connsiteY1" fmla="*/ 180023 h 203168"/>
                  <a:gd name="connsiteX2" fmla="*/ 150114 w 216789"/>
                  <a:gd name="connsiteY2" fmla="*/ 68866 h 203168"/>
                  <a:gd name="connsiteX3" fmla="*/ 0 w 216789"/>
                  <a:gd name="connsiteY3" fmla="*/ 0 h 203168"/>
                  <a:gd name="connsiteX4" fmla="*/ 38576 w 216789"/>
                  <a:gd name="connsiteY4" fmla="*/ 106299 h 203168"/>
                  <a:gd name="connsiteX5" fmla="*/ 152876 w 216789"/>
                  <a:gd name="connsiteY5" fmla="*/ 161353 h 203168"/>
                  <a:gd name="connsiteX6" fmla="*/ 195453 w 216789"/>
                  <a:gd name="connsiteY6" fmla="*/ 203168 h 203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789" h="203168">
                    <a:moveTo>
                      <a:pt x="195453" y="203168"/>
                    </a:moveTo>
                    <a:cubicBezTo>
                      <a:pt x="202154" y="195084"/>
                      <a:pt x="209276" y="187358"/>
                      <a:pt x="216789" y="180023"/>
                    </a:cubicBezTo>
                    <a:cubicBezTo>
                      <a:pt x="202763" y="138631"/>
                      <a:pt x="180028" y="100727"/>
                      <a:pt x="150114" y="68866"/>
                    </a:cubicBezTo>
                    <a:cubicBezTo>
                      <a:pt x="109317" y="29576"/>
                      <a:pt x="56392" y="5297"/>
                      <a:pt x="0" y="0"/>
                    </a:cubicBezTo>
                    <a:cubicBezTo>
                      <a:pt x="7543" y="37143"/>
                      <a:pt x="20543" y="72963"/>
                      <a:pt x="38576" y="106299"/>
                    </a:cubicBezTo>
                    <a:cubicBezTo>
                      <a:pt x="79941" y="116914"/>
                      <a:pt x="118790" y="135626"/>
                      <a:pt x="152876" y="161353"/>
                    </a:cubicBezTo>
                    <a:cubicBezTo>
                      <a:pt x="168584" y="173659"/>
                      <a:pt x="182866" y="187684"/>
                      <a:pt x="195453" y="2031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326578"/>
                <a:endParaRPr lang="ja-JP" altLang="en-US" sz="1286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DC6266C5-57F8-4ECA-B40C-7E9CCF62793A}"/>
                  </a:ext>
                </a:extLst>
              </p:cNvPr>
              <p:cNvSpPr/>
              <p:nvPr/>
            </p:nvSpPr>
            <p:spPr>
              <a:xfrm>
                <a:off x="6276975" y="4467225"/>
                <a:ext cx="137540" cy="182117"/>
              </a:xfrm>
              <a:custGeom>
                <a:avLst/>
                <a:gdLst>
                  <a:gd name="connsiteX0" fmla="*/ 114300 w 137540"/>
                  <a:gd name="connsiteY0" fmla="*/ 182118 h 182117"/>
                  <a:gd name="connsiteX1" fmla="*/ 137541 w 137540"/>
                  <a:gd name="connsiteY1" fmla="*/ 153543 h 182117"/>
                  <a:gd name="connsiteX2" fmla="*/ 100203 w 137540"/>
                  <a:gd name="connsiteY2" fmla="*/ 68485 h 182117"/>
                  <a:gd name="connsiteX3" fmla="*/ 0 w 137540"/>
                  <a:gd name="connsiteY3" fmla="*/ 0 h 182117"/>
                  <a:gd name="connsiteX4" fmla="*/ 25241 w 137540"/>
                  <a:gd name="connsiteY4" fmla="*/ 104775 h 182117"/>
                  <a:gd name="connsiteX5" fmla="*/ 88201 w 137540"/>
                  <a:gd name="connsiteY5" fmla="*/ 150305 h 182117"/>
                  <a:gd name="connsiteX6" fmla="*/ 114300 w 137540"/>
                  <a:gd name="connsiteY6" fmla="*/ 182118 h 18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540" h="182117">
                    <a:moveTo>
                      <a:pt x="114300" y="182118"/>
                    </a:moveTo>
                    <a:cubicBezTo>
                      <a:pt x="121413" y="172095"/>
                      <a:pt x="129177" y="162549"/>
                      <a:pt x="137541" y="153543"/>
                    </a:cubicBezTo>
                    <a:cubicBezTo>
                      <a:pt x="129262" y="123538"/>
                      <a:pt x="116686" y="94888"/>
                      <a:pt x="100203" y="68485"/>
                    </a:cubicBezTo>
                    <a:cubicBezTo>
                      <a:pt x="57626" y="4286"/>
                      <a:pt x="0" y="0"/>
                      <a:pt x="0" y="0"/>
                    </a:cubicBezTo>
                    <a:cubicBezTo>
                      <a:pt x="4816" y="35695"/>
                      <a:pt x="13274" y="70803"/>
                      <a:pt x="25241" y="104775"/>
                    </a:cubicBezTo>
                    <a:cubicBezTo>
                      <a:pt x="48533" y="116479"/>
                      <a:pt x="69791" y="131852"/>
                      <a:pt x="88201" y="150305"/>
                    </a:cubicBezTo>
                    <a:cubicBezTo>
                      <a:pt x="97747" y="160186"/>
                      <a:pt x="106475" y="170825"/>
                      <a:pt x="114300" y="1821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326578"/>
                <a:endParaRPr lang="ja-JP" altLang="en-US" sz="1286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DE6BA6B3-04A6-44D6-A0F4-4195320DBBC7}"/>
                  </a:ext>
                </a:extLst>
              </p:cNvPr>
              <p:cNvSpPr/>
              <p:nvPr/>
            </p:nvSpPr>
            <p:spPr>
              <a:xfrm>
                <a:off x="6406800" y="4467225"/>
                <a:ext cx="108299" cy="138874"/>
              </a:xfrm>
              <a:custGeom>
                <a:avLst/>
                <a:gdLst>
                  <a:gd name="connsiteX0" fmla="*/ 7906 w 108299"/>
                  <a:gd name="connsiteY0" fmla="*/ 68866 h 138874"/>
                  <a:gd name="connsiteX1" fmla="*/ 0 w 108299"/>
                  <a:gd name="connsiteY1" fmla="*/ 81725 h 138874"/>
                  <a:gd name="connsiteX2" fmla="*/ 23336 w 108299"/>
                  <a:gd name="connsiteY2" fmla="*/ 138875 h 138874"/>
                  <a:gd name="connsiteX3" fmla="*/ 84868 w 108299"/>
                  <a:gd name="connsiteY3" fmla="*/ 99536 h 138874"/>
                  <a:gd name="connsiteX4" fmla="*/ 108299 w 108299"/>
                  <a:gd name="connsiteY4" fmla="*/ 0 h 138874"/>
                  <a:gd name="connsiteX5" fmla="*/ 7906 w 108299"/>
                  <a:gd name="connsiteY5" fmla="*/ 68866 h 138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99" h="138874">
                    <a:moveTo>
                      <a:pt x="7906" y="68866"/>
                    </a:moveTo>
                    <a:cubicBezTo>
                      <a:pt x="5143" y="73057"/>
                      <a:pt x="2572" y="77343"/>
                      <a:pt x="0" y="81725"/>
                    </a:cubicBezTo>
                    <a:cubicBezTo>
                      <a:pt x="9366" y="100087"/>
                      <a:pt x="17172" y="119204"/>
                      <a:pt x="23336" y="138875"/>
                    </a:cubicBezTo>
                    <a:cubicBezTo>
                      <a:pt x="41832" y="122850"/>
                      <a:pt x="62559" y="109598"/>
                      <a:pt x="84868" y="99536"/>
                    </a:cubicBezTo>
                    <a:cubicBezTo>
                      <a:pt x="95876" y="67192"/>
                      <a:pt x="103723" y="33858"/>
                      <a:pt x="108299" y="0"/>
                    </a:cubicBezTo>
                    <a:cubicBezTo>
                      <a:pt x="108299" y="0"/>
                      <a:pt x="51149" y="4286"/>
                      <a:pt x="7906" y="688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326578"/>
                <a:endParaRPr lang="ja-JP" altLang="en-US" sz="1286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C41FE69A-20D3-4AFD-BCF2-B06CCE1925AB}"/>
                  </a:ext>
                </a:extLst>
              </p:cNvPr>
              <p:cNvSpPr/>
              <p:nvPr/>
            </p:nvSpPr>
            <p:spPr>
              <a:xfrm>
                <a:off x="6361176" y="4400550"/>
                <a:ext cx="72009" cy="129540"/>
              </a:xfrm>
              <a:custGeom>
                <a:avLst/>
                <a:gdLst>
                  <a:gd name="connsiteX0" fmla="*/ 32099 w 72009"/>
                  <a:gd name="connsiteY0" fmla="*/ 125063 h 129540"/>
                  <a:gd name="connsiteX1" fmla="*/ 34766 w 72009"/>
                  <a:gd name="connsiteY1" fmla="*/ 129540 h 129540"/>
                  <a:gd name="connsiteX2" fmla="*/ 37624 w 72009"/>
                  <a:gd name="connsiteY2" fmla="*/ 125063 h 129540"/>
                  <a:gd name="connsiteX3" fmla="*/ 72009 w 72009"/>
                  <a:gd name="connsiteY3" fmla="*/ 85725 h 129540"/>
                  <a:gd name="connsiteX4" fmla="*/ 39052 w 72009"/>
                  <a:gd name="connsiteY4" fmla="*/ 0 h 129540"/>
                  <a:gd name="connsiteX5" fmla="*/ 0 w 72009"/>
                  <a:gd name="connsiteY5" fmla="*/ 87440 h 129540"/>
                  <a:gd name="connsiteX6" fmla="*/ 32099 w 72009"/>
                  <a:gd name="connsiteY6" fmla="*/ 125063 h 1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009" h="129540">
                    <a:moveTo>
                      <a:pt x="32099" y="125063"/>
                    </a:moveTo>
                    <a:cubicBezTo>
                      <a:pt x="33052" y="126492"/>
                      <a:pt x="33814" y="128016"/>
                      <a:pt x="34766" y="129540"/>
                    </a:cubicBezTo>
                    <a:lnTo>
                      <a:pt x="37624" y="125063"/>
                    </a:lnTo>
                    <a:cubicBezTo>
                      <a:pt x="47231" y="110439"/>
                      <a:pt x="58801" y="97203"/>
                      <a:pt x="72009" y="85725"/>
                    </a:cubicBezTo>
                    <a:cubicBezTo>
                      <a:pt x="65562" y="55606"/>
                      <a:pt x="54442" y="26681"/>
                      <a:pt x="39052" y="0"/>
                    </a:cubicBezTo>
                    <a:cubicBezTo>
                      <a:pt x="21320" y="26803"/>
                      <a:pt x="8126" y="56345"/>
                      <a:pt x="0" y="87440"/>
                    </a:cubicBezTo>
                    <a:cubicBezTo>
                      <a:pt x="12262" y="98559"/>
                      <a:pt x="23050" y="111203"/>
                      <a:pt x="32099" y="1250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326578"/>
                <a:endParaRPr lang="ja-JP" altLang="en-US" sz="1286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</p:grpSp>
        <p:grpSp>
          <p:nvGrpSpPr>
            <p:cNvPr id="63" name="グラフィックス 53" descr="多肉植物">
              <a:extLst>
                <a:ext uri="{FF2B5EF4-FFF2-40B4-BE49-F238E27FC236}">
                  <a16:creationId xmlns:a16="http://schemas.microsoft.com/office/drawing/2014/main" id="{F68D2165-4EC5-46F5-B645-FFE729827CDE}"/>
                </a:ext>
              </a:extLst>
            </p:cNvPr>
            <p:cNvGrpSpPr/>
            <p:nvPr/>
          </p:nvGrpSpPr>
          <p:grpSpPr>
            <a:xfrm>
              <a:off x="4486019" y="4779318"/>
              <a:ext cx="190163" cy="169590"/>
              <a:chOff x="6139815" y="4400550"/>
              <a:chExt cx="514349" cy="504443"/>
            </a:xfrm>
            <a:solidFill>
              <a:srgbClr val="92D050"/>
            </a:solidFill>
          </p:grpSpPr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87E130AA-903D-4589-BE23-B955A50CF3E8}"/>
                  </a:ext>
                </a:extLst>
              </p:cNvPr>
              <p:cNvSpPr/>
              <p:nvPr/>
            </p:nvSpPr>
            <p:spPr>
              <a:xfrm>
                <a:off x="6402800" y="4562475"/>
                <a:ext cx="178974" cy="166306"/>
              </a:xfrm>
              <a:custGeom>
                <a:avLst/>
                <a:gdLst>
                  <a:gd name="connsiteX0" fmla="*/ 36100 w 178974"/>
                  <a:gd name="connsiteY0" fmla="*/ 161353 h 166306"/>
                  <a:gd name="connsiteX1" fmla="*/ 138303 w 178974"/>
                  <a:gd name="connsiteY1" fmla="*/ 109919 h 166306"/>
                  <a:gd name="connsiteX2" fmla="*/ 178975 w 178974"/>
                  <a:gd name="connsiteY2" fmla="*/ 0 h 166306"/>
                  <a:gd name="connsiteX3" fmla="*/ 28575 w 178974"/>
                  <a:gd name="connsiteY3" fmla="*/ 68866 h 166306"/>
                  <a:gd name="connsiteX4" fmla="*/ 0 w 178974"/>
                  <a:gd name="connsiteY4" fmla="*/ 103918 h 166306"/>
                  <a:gd name="connsiteX5" fmla="*/ 30385 w 178974"/>
                  <a:gd name="connsiteY5" fmla="*/ 166306 h 16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4" h="166306">
                    <a:moveTo>
                      <a:pt x="36100" y="161353"/>
                    </a:moveTo>
                    <a:cubicBezTo>
                      <a:pt x="66750" y="138126"/>
                      <a:pt x="101387" y="120694"/>
                      <a:pt x="138303" y="109919"/>
                    </a:cubicBezTo>
                    <a:cubicBezTo>
                      <a:pt x="157354" y="75552"/>
                      <a:pt x="171068" y="38490"/>
                      <a:pt x="178975" y="0"/>
                    </a:cubicBezTo>
                    <a:cubicBezTo>
                      <a:pt x="122482" y="5234"/>
                      <a:pt x="69447" y="29518"/>
                      <a:pt x="28575" y="68866"/>
                    </a:cubicBezTo>
                    <a:cubicBezTo>
                      <a:pt x="17974" y="79630"/>
                      <a:pt x="8407" y="91365"/>
                      <a:pt x="0" y="103918"/>
                    </a:cubicBezTo>
                    <a:cubicBezTo>
                      <a:pt x="12064" y="123714"/>
                      <a:pt x="22238" y="144603"/>
                      <a:pt x="30385" y="1663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326578"/>
                <a:endParaRPr lang="ja-JP" altLang="en-US" sz="1286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8340DC41-CD0C-4691-89E4-E026BFA488F6}"/>
                  </a:ext>
                </a:extLst>
              </p:cNvPr>
              <p:cNvSpPr/>
              <p:nvPr/>
            </p:nvSpPr>
            <p:spPr>
              <a:xfrm>
                <a:off x="6139815" y="4675155"/>
                <a:ext cx="514349" cy="229838"/>
              </a:xfrm>
              <a:custGeom>
                <a:avLst/>
                <a:gdLst>
                  <a:gd name="connsiteX0" fmla="*/ 475298 w 514349"/>
                  <a:gd name="connsiteY0" fmla="*/ 154019 h 229838"/>
                  <a:gd name="connsiteX1" fmla="*/ 391668 w 514349"/>
                  <a:gd name="connsiteY1" fmla="*/ 154019 h 229838"/>
                  <a:gd name="connsiteX2" fmla="*/ 393287 w 514349"/>
                  <a:gd name="connsiteY2" fmla="*/ 152781 h 229838"/>
                  <a:gd name="connsiteX3" fmla="*/ 490537 w 514349"/>
                  <a:gd name="connsiteY3" fmla="*/ 381 h 229838"/>
                  <a:gd name="connsiteX4" fmla="*/ 310991 w 514349"/>
                  <a:gd name="connsiteY4" fmla="*/ 64103 h 229838"/>
                  <a:gd name="connsiteX5" fmla="*/ 268796 w 514349"/>
                  <a:gd name="connsiteY5" fmla="*/ 106394 h 229838"/>
                  <a:gd name="connsiteX6" fmla="*/ 297371 w 514349"/>
                  <a:gd name="connsiteY6" fmla="*/ 154019 h 229838"/>
                  <a:gd name="connsiteX7" fmla="*/ 275749 w 514349"/>
                  <a:gd name="connsiteY7" fmla="*/ 154019 h 229838"/>
                  <a:gd name="connsiteX8" fmla="*/ 202787 w 514349"/>
                  <a:gd name="connsiteY8" fmla="*/ 63722 h 229838"/>
                  <a:gd name="connsiteX9" fmla="*/ 23336 w 514349"/>
                  <a:gd name="connsiteY9" fmla="*/ 0 h 229838"/>
                  <a:gd name="connsiteX10" fmla="*/ 120491 w 514349"/>
                  <a:gd name="connsiteY10" fmla="*/ 152400 h 229838"/>
                  <a:gd name="connsiteX11" fmla="*/ 122110 w 514349"/>
                  <a:gd name="connsiteY11" fmla="*/ 153638 h 229838"/>
                  <a:gd name="connsiteX12" fmla="*/ 38100 w 514349"/>
                  <a:gd name="connsiteY12" fmla="*/ 153638 h 229838"/>
                  <a:gd name="connsiteX13" fmla="*/ 0 w 514349"/>
                  <a:gd name="connsiteY13" fmla="*/ 191738 h 229838"/>
                  <a:gd name="connsiteX14" fmla="*/ 0 w 514349"/>
                  <a:gd name="connsiteY14" fmla="*/ 229838 h 229838"/>
                  <a:gd name="connsiteX15" fmla="*/ 514350 w 514349"/>
                  <a:gd name="connsiteY15" fmla="*/ 229838 h 229838"/>
                  <a:gd name="connsiteX16" fmla="*/ 514350 w 514349"/>
                  <a:gd name="connsiteY16" fmla="*/ 192119 h 229838"/>
                  <a:gd name="connsiteX17" fmla="*/ 475298 w 514349"/>
                  <a:gd name="connsiteY17" fmla="*/ 154019 h 22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4349" h="229838">
                    <a:moveTo>
                      <a:pt x="475298" y="154019"/>
                    </a:moveTo>
                    <a:lnTo>
                      <a:pt x="391668" y="154019"/>
                    </a:lnTo>
                    <a:lnTo>
                      <a:pt x="393287" y="152781"/>
                    </a:lnTo>
                    <a:cubicBezTo>
                      <a:pt x="469487" y="92964"/>
                      <a:pt x="490537" y="381"/>
                      <a:pt x="490537" y="381"/>
                    </a:cubicBezTo>
                    <a:cubicBezTo>
                      <a:pt x="490537" y="381"/>
                      <a:pt x="387382" y="4286"/>
                      <a:pt x="310991" y="64103"/>
                    </a:cubicBezTo>
                    <a:cubicBezTo>
                      <a:pt x="295285" y="76462"/>
                      <a:pt x="281119" y="90660"/>
                      <a:pt x="268796" y="106394"/>
                    </a:cubicBezTo>
                    <a:cubicBezTo>
                      <a:pt x="279656" y="121428"/>
                      <a:pt x="289216" y="137361"/>
                      <a:pt x="297371" y="154019"/>
                    </a:cubicBezTo>
                    <a:lnTo>
                      <a:pt x="275749" y="154019"/>
                    </a:lnTo>
                    <a:cubicBezTo>
                      <a:pt x="258201" y="119026"/>
                      <a:pt x="233315" y="88227"/>
                      <a:pt x="202787" y="63722"/>
                    </a:cubicBezTo>
                    <a:cubicBezTo>
                      <a:pt x="126587" y="3905"/>
                      <a:pt x="23336" y="0"/>
                      <a:pt x="23336" y="0"/>
                    </a:cubicBezTo>
                    <a:cubicBezTo>
                      <a:pt x="23336" y="0"/>
                      <a:pt x="44101" y="92964"/>
                      <a:pt x="120491" y="152400"/>
                    </a:cubicBezTo>
                    <a:lnTo>
                      <a:pt x="122110" y="153638"/>
                    </a:lnTo>
                    <a:lnTo>
                      <a:pt x="38100" y="153638"/>
                    </a:lnTo>
                    <a:cubicBezTo>
                      <a:pt x="17058" y="153638"/>
                      <a:pt x="0" y="170697"/>
                      <a:pt x="0" y="191738"/>
                    </a:cubicBezTo>
                    <a:lnTo>
                      <a:pt x="0" y="229838"/>
                    </a:lnTo>
                    <a:lnTo>
                      <a:pt x="514350" y="229838"/>
                    </a:lnTo>
                    <a:lnTo>
                      <a:pt x="514350" y="192119"/>
                    </a:lnTo>
                    <a:cubicBezTo>
                      <a:pt x="513494" y="171074"/>
                      <a:pt x="496358" y="154355"/>
                      <a:pt x="475298" y="1540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326578"/>
                <a:endParaRPr lang="ja-JP" altLang="en-US" sz="1286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BD09FDFA-6CC9-4D21-B349-64406FF705F8}"/>
                  </a:ext>
                </a:extLst>
              </p:cNvPr>
              <p:cNvSpPr/>
              <p:nvPr/>
            </p:nvSpPr>
            <p:spPr>
              <a:xfrm>
                <a:off x="6201251" y="4562475"/>
                <a:ext cx="216789" cy="203168"/>
              </a:xfrm>
              <a:custGeom>
                <a:avLst/>
                <a:gdLst>
                  <a:gd name="connsiteX0" fmla="*/ 195453 w 216789"/>
                  <a:gd name="connsiteY0" fmla="*/ 203168 h 203168"/>
                  <a:gd name="connsiteX1" fmla="*/ 216789 w 216789"/>
                  <a:gd name="connsiteY1" fmla="*/ 180023 h 203168"/>
                  <a:gd name="connsiteX2" fmla="*/ 150114 w 216789"/>
                  <a:gd name="connsiteY2" fmla="*/ 68866 h 203168"/>
                  <a:gd name="connsiteX3" fmla="*/ 0 w 216789"/>
                  <a:gd name="connsiteY3" fmla="*/ 0 h 203168"/>
                  <a:gd name="connsiteX4" fmla="*/ 38576 w 216789"/>
                  <a:gd name="connsiteY4" fmla="*/ 106299 h 203168"/>
                  <a:gd name="connsiteX5" fmla="*/ 152876 w 216789"/>
                  <a:gd name="connsiteY5" fmla="*/ 161353 h 203168"/>
                  <a:gd name="connsiteX6" fmla="*/ 195453 w 216789"/>
                  <a:gd name="connsiteY6" fmla="*/ 203168 h 203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789" h="203168">
                    <a:moveTo>
                      <a:pt x="195453" y="203168"/>
                    </a:moveTo>
                    <a:cubicBezTo>
                      <a:pt x="202154" y="195084"/>
                      <a:pt x="209276" y="187358"/>
                      <a:pt x="216789" y="180023"/>
                    </a:cubicBezTo>
                    <a:cubicBezTo>
                      <a:pt x="202763" y="138631"/>
                      <a:pt x="180028" y="100727"/>
                      <a:pt x="150114" y="68866"/>
                    </a:cubicBezTo>
                    <a:cubicBezTo>
                      <a:pt x="109317" y="29576"/>
                      <a:pt x="56392" y="5297"/>
                      <a:pt x="0" y="0"/>
                    </a:cubicBezTo>
                    <a:cubicBezTo>
                      <a:pt x="7543" y="37143"/>
                      <a:pt x="20543" y="72963"/>
                      <a:pt x="38576" y="106299"/>
                    </a:cubicBezTo>
                    <a:cubicBezTo>
                      <a:pt x="79941" y="116914"/>
                      <a:pt x="118790" y="135626"/>
                      <a:pt x="152876" y="161353"/>
                    </a:cubicBezTo>
                    <a:cubicBezTo>
                      <a:pt x="168584" y="173659"/>
                      <a:pt x="182866" y="187684"/>
                      <a:pt x="195453" y="2031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326578"/>
                <a:endParaRPr lang="ja-JP" altLang="en-US" sz="1286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960471B0-1CDD-43BB-9175-ABF51FA5B57A}"/>
                  </a:ext>
                </a:extLst>
              </p:cNvPr>
              <p:cNvSpPr/>
              <p:nvPr/>
            </p:nvSpPr>
            <p:spPr>
              <a:xfrm>
                <a:off x="6276975" y="4467225"/>
                <a:ext cx="137540" cy="182117"/>
              </a:xfrm>
              <a:custGeom>
                <a:avLst/>
                <a:gdLst>
                  <a:gd name="connsiteX0" fmla="*/ 114300 w 137540"/>
                  <a:gd name="connsiteY0" fmla="*/ 182118 h 182117"/>
                  <a:gd name="connsiteX1" fmla="*/ 137541 w 137540"/>
                  <a:gd name="connsiteY1" fmla="*/ 153543 h 182117"/>
                  <a:gd name="connsiteX2" fmla="*/ 100203 w 137540"/>
                  <a:gd name="connsiteY2" fmla="*/ 68485 h 182117"/>
                  <a:gd name="connsiteX3" fmla="*/ 0 w 137540"/>
                  <a:gd name="connsiteY3" fmla="*/ 0 h 182117"/>
                  <a:gd name="connsiteX4" fmla="*/ 25241 w 137540"/>
                  <a:gd name="connsiteY4" fmla="*/ 104775 h 182117"/>
                  <a:gd name="connsiteX5" fmla="*/ 88201 w 137540"/>
                  <a:gd name="connsiteY5" fmla="*/ 150305 h 182117"/>
                  <a:gd name="connsiteX6" fmla="*/ 114300 w 137540"/>
                  <a:gd name="connsiteY6" fmla="*/ 182118 h 18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540" h="182117">
                    <a:moveTo>
                      <a:pt x="114300" y="182118"/>
                    </a:moveTo>
                    <a:cubicBezTo>
                      <a:pt x="121413" y="172095"/>
                      <a:pt x="129177" y="162549"/>
                      <a:pt x="137541" y="153543"/>
                    </a:cubicBezTo>
                    <a:cubicBezTo>
                      <a:pt x="129262" y="123538"/>
                      <a:pt x="116686" y="94888"/>
                      <a:pt x="100203" y="68485"/>
                    </a:cubicBezTo>
                    <a:cubicBezTo>
                      <a:pt x="57626" y="4286"/>
                      <a:pt x="0" y="0"/>
                      <a:pt x="0" y="0"/>
                    </a:cubicBezTo>
                    <a:cubicBezTo>
                      <a:pt x="4816" y="35695"/>
                      <a:pt x="13274" y="70803"/>
                      <a:pt x="25241" y="104775"/>
                    </a:cubicBezTo>
                    <a:cubicBezTo>
                      <a:pt x="48533" y="116479"/>
                      <a:pt x="69791" y="131852"/>
                      <a:pt x="88201" y="150305"/>
                    </a:cubicBezTo>
                    <a:cubicBezTo>
                      <a:pt x="97747" y="160186"/>
                      <a:pt x="106475" y="170825"/>
                      <a:pt x="114300" y="1821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326578"/>
                <a:endParaRPr lang="ja-JP" altLang="en-US" sz="1286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6CC5F649-0C25-4931-BE96-552580296016}"/>
                  </a:ext>
                </a:extLst>
              </p:cNvPr>
              <p:cNvSpPr/>
              <p:nvPr/>
            </p:nvSpPr>
            <p:spPr>
              <a:xfrm>
                <a:off x="6406800" y="4467225"/>
                <a:ext cx="108299" cy="138874"/>
              </a:xfrm>
              <a:custGeom>
                <a:avLst/>
                <a:gdLst>
                  <a:gd name="connsiteX0" fmla="*/ 7906 w 108299"/>
                  <a:gd name="connsiteY0" fmla="*/ 68866 h 138874"/>
                  <a:gd name="connsiteX1" fmla="*/ 0 w 108299"/>
                  <a:gd name="connsiteY1" fmla="*/ 81725 h 138874"/>
                  <a:gd name="connsiteX2" fmla="*/ 23336 w 108299"/>
                  <a:gd name="connsiteY2" fmla="*/ 138875 h 138874"/>
                  <a:gd name="connsiteX3" fmla="*/ 84868 w 108299"/>
                  <a:gd name="connsiteY3" fmla="*/ 99536 h 138874"/>
                  <a:gd name="connsiteX4" fmla="*/ 108299 w 108299"/>
                  <a:gd name="connsiteY4" fmla="*/ 0 h 138874"/>
                  <a:gd name="connsiteX5" fmla="*/ 7906 w 108299"/>
                  <a:gd name="connsiteY5" fmla="*/ 68866 h 138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99" h="138874">
                    <a:moveTo>
                      <a:pt x="7906" y="68866"/>
                    </a:moveTo>
                    <a:cubicBezTo>
                      <a:pt x="5143" y="73057"/>
                      <a:pt x="2572" y="77343"/>
                      <a:pt x="0" y="81725"/>
                    </a:cubicBezTo>
                    <a:cubicBezTo>
                      <a:pt x="9366" y="100087"/>
                      <a:pt x="17172" y="119204"/>
                      <a:pt x="23336" y="138875"/>
                    </a:cubicBezTo>
                    <a:cubicBezTo>
                      <a:pt x="41832" y="122850"/>
                      <a:pt x="62559" y="109598"/>
                      <a:pt x="84868" y="99536"/>
                    </a:cubicBezTo>
                    <a:cubicBezTo>
                      <a:pt x="95876" y="67192"/>
                      <a:pt x="103723" y="33858"/>
                      <a:pt x="108299" y="0"/>
                    </a:cubicBezTo>
                    <a:cubicBezTo>
                      <a:pt x="108299" y="0"/>
                      <a:pt x="51149" y="4286"/>
                      <a:pt x="7906" y="688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326578"/>
                <a:endParaRPr lang="ja-JP" altLang="en-US" sz="1286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E9CA82B0-1E6D-44B4-A37F-893EC2EFA075}"/>
                  </a:ext>
                </a:extLst>
              </p:cNvPr>
              <p:cNvSpPr/>
              <p:nvPr/>
            </p:nvSpPr>
            <p:spPr>
              <a:xfrm>
                <a:off x="6361176" y="4400550"/>
                <a:ext cx="72009" cy="129540"/>
              </a:xfrm>
              <a:custGeom>
                <a:avLst/>
                <a:gdLst>
                  <a:gd name="connsiteX0" fmla="*/ 32099 w 72009"/>
                  <a:gd name="connsiteY0" fmla="*/ 125063 h 129540"/>
                  <a:gd name="connsiteX1" fmla="*/ 34766 w 72009"/>
                  <a:gd name="connsiteY1" fmla="*/ 129540 h 129540"/>
                  <a:gd name="connsiteX2" fmla="*/ 37624 w 72009"/>
                  <a:gd name="connsiteY2" fmla="*/ 125063 h 129540"/>
                  <a:gd name="connsiteX3" fmla="*/ 72009 w 72009"/>
                  <a:gd name="connsiteY3" fmla="*/ 85725 h 129540"/>
                  <a:gd name="connsiteX4" fmla="*/ 39052 w 72009"/>
                  <a:gd name="connsiteY4" fmla="*/ 0 h 129540"/>
                  <a:gd name="connsiteX5" fmla="*/ 0 w 72009"/>
                  <a:gd name="connsiteY5" fmla="*/ 87440 h 129540"/>
                  <a:gd name="connsiteX6" fmla="*/ 32099 w 72009"/>
                  <a:gd name="connsiteY6" fmla="*/ 125063 h 1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009" h="129540">
                    <a:moveTo>
                      <a:pt x="32099" y="125063"/>
                    </a:moveTo>
                    <a:cubicBezTo>
                      <a:pt x="33052" y="126492"/>
                      <a:pt x="33814" y="128016"/>
                      <a:pt x="34766" y="129540"/>
                    </a:cubicBezTo>
                    <a:lnTo>
                      <a:pt x="37624" y="125063"/>
                    </a:lnTo>
                    <a:cubicBezTo>
                      <a:pt x="47231" y="110439"/>
                      <a:pt x="58801" y="97203"/>
                      <a:pt x="72009" y="85725"/>
                    </a:cubicBezTo>
                    <a:cubicBezTo>
                      <a:pt x="65562" y="55606"/>
                      <a:pt x="54442" y="26681"/>
                      <a:pt x="39052" y="0"/>
                    </a:cubicBezTo>
                    <a:cubicBezTo>
                      <a:pt x="21320" y="26803"/>
                      <a:pt x="8126" y="56345"/>
                      <a:pt x="0" y="87440"/>
                    </a:cubicBezTo>
                    <a:cubicBezTo>
                      <a:pt x="12262" y="98559"/>
                      <a:pt x="23050" y="111203"/>
                      <a:pt x="32099" y="1250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326578"/>
                <a:endParaRPr lang="ja-JP" altLang="en-US" sz="1286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</p:grpSp>
        <p:grpSp>
          <p:nvGrpSpPr>
            <p:cNvPr id="70" name="グラフィックス 53" descr="多肉植物">
              <a:extLst>
                <a:ext uri="{FF2B5EF4-FFF2-40B4-BE49-F238E27FC236}">
                  <a16:creationId xmlns:a16="http://schemas.microsoft.com/office/drawing/2014/main" id="{015FC77A-17B4-4416-9D0A-9428BBA39D31}"/>
                </a:ext>
              </a:extLst>
            </p:cNvPr>
            <p:cNvGrpSpPr/>
            <p:nvPr/>
          </p:nvGrpSpPr>
          <p:grpSpPr>
            <a:xfrm>
              <a:off x="4334755" y="4773364"/>
              <a:ext cx="190163" cy="169590"/>
              <a:chOff x="6139815" y="4400550"/>
              <a:chExt cx="514349" cy="504443"/>
            </a:xfrm>
            <a:solidFill>
              <a:srgbClr val="00B050"/>
            </a:solidFill>
          </p:grpSpPr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8052FA10-E65C-4A05-B66E-A88BE1AA4A8E}"/>
                  </a:ext>
                </a:extLst>
              </p:cNvPr>
              <p:cNvSpPr/>
              <p:nvPr/>
            </p:nvSpPr>
            <p:spPr>
              <a:xfrm>
                <a:off x="6402800" y="4562475"/>
                <a:ext cx="178974" cy="166306"/>
              </a:xfrm>
              <a:custGeom>
                <a:avLst/>
                <a:gdLst>
                  <a:gd name="connsiteX0" fmla="*/ 36100 w 178974"/>
                  <a:gd name="connsiteY0" fmla="*/ 161353 h 166306"/>
                  <a:gd name="connsiteX1" fmla="*/ 138303 w 178974"/>
                  <a:gd name="connsiteY1" fmla="*/ 109919 h 166306"/>
                  <a:gd name="connsiteX2" fmla="*/ 178975 w 178974"/>
                  <a:gd name="connsiteY2" fmla="*/ 0 h 166306"/>
                  <a:gd name="connsiteX3" fmla="*/ 28575 w 178974"/>
                  <a:gd name="connsiteY3" fmla="*/ 68866 h 166306"/>
                  <a:gd name="connsiteX4" fmla="*/ 0 w 178974"/>
                  <a:gd name="connsiteY4" fmla="*/ 103918 h 166306"/>
                  <a:gd name="connsiteX5" fmla="*/ 30385 w 178974"/>
                  <a:gd name="connsiteY5" fmla="*/ 166306 h 16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4" h="166306">
                    <a:moveTo>
                      <a:pt x="36100" y="161353"/>
                    </a:moveTo>
                    <a:cubicBezTo>
                      <a:pt x="66750" y="138126"/>
                      <a:pt x="101387" y="120694"/>
                      <a:pt x="138303" y="109919"/>
                    </a:cubicBezTo>
                    <a:cubicBezTo>
                      <a:pt x="157354" y="75552"/>
                      <a:pt x="171068" y="38490"/>
                      <a:pt x="178975" y="0"/>
                    </a:cubicBezTo>
                    <a:cubicBezTo>
                      <a:pt x="122482" y="5234"/>
                      <a:pt x="69447" y="29518"/>
                      <a:pt x="28575" y="68866"/>
                    </a:cubicBezTo>
                    <a:cubicBezTo>
                      <a:pt x="17974" y="79630"/>
                      <a:pt x="8407" y="91365"/>
                      <a:pt x="0" y="103918"/>
                    </a:cubicBezTo>
                    <a:cubicBezTo>
                      <a:pt x="12064" y="123714"/>
                      <a:pt x="22238" y="144603"/>
                      <a:pt x="30385" y="1663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326578"/>
                <a:endParaRPr lang="ja-JP" altLang="en-US" sz="1286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2F400A9D-CE44-49E2-B8C4-B787CE30A656}"/>
                  </a:ext>
                </a:extLst>
              </p:cNvPr>
              <p:cNvSpPr/>
              <p:nvPr/>
            </p:nvSpPr>
            <p:spPr>
              <a:xfrm>
                <a:off x="6139815" y="4675155"/>
                <a:ext cx="514349" cy="229838"/>
              </a:xfrm>
              <a:custGeom>
                <a:avLst/>
                <a:gdLst>
                  <a:gd name="connsiteX0" fmla="*/ 475298 w 514349"/>
                  <a:gd name="connsiteY0" fmla="*/ 154019 h 229838"/>
                  <a:gd name="connsiteX1" fmla="*/ 391668 w 514349"/>
                  <a:gd name="connsiteY1" fmla="*/ 154019 h 229838"/>
                  <a:gd name="connsiteX2" fmla="*/ 393287 w 514349"/>
                  <a:gd name="connsiteY2" fmla="*/ 152781 h 229838"/>
                  <a:gd name="connsiteX3" fmla="*/ 490537 w 514349"/>
                  <a:gd name="connsiteY3" fmla="*/ 381 h 229838"/>
                  <a:gd name="connsiteX4" fmla="*/ 310991 w 514349"/>
                  <a:gd name="connsiteY4" fmla="*/ 64103 h 229838"/>
                  <a:gd name="connsiteX5" fmla="*/ 268796 w 514349"/>
                  <a:gd name="connsiteY5" fmla="*/ 106394 h 229838"/>
                  <a:gd name="connsiteX6" fmla="*/ 297371 w 514349"/>
                  <a:gd name="connsiteY6" fmla="*/ 154019 h 229838"/>
                  <a:gd name="connsiteX7" fmla="*/ 275749 w 514349"/>
                  <a:gd name="connsiteY7" fmla="*/ 154019 h 229838"/>
                  <a:gd name="connsiteX8" fmla="*/ 202787 w 514349"/>
                  <a:gd name="connsiteY8" fmla="*/ 63722 h 229838"/>
                  <a:gd name="connsiteX9" fmla="*/ 23336 w 514349"/>
                  <a:gd name="connsiteY9" fmla="*/ 0 h 229838"/>
                  <a:gd name="connsiteX10" fmla="*/ 120491 w 514349"/>
                  <a:gd name="connsiteY10" fmla="*/ 152400 h 229838"/>
                  <a:gd name="connsiteX11" fmla="*/ 122110 w 514349"/>
                  <a:gd name="connsiteY11" fmla="*/ 153638 h 229838"/>
                  <a:gd name="connsiteX12" fmla="*/ 38100 w 514349"/>
                  <a:gd name="connsiteY12" fmla="*/ 153638 h 229838"/>
                  <a:gd name="connsiteX13" fmla="*/ 0 w 514349"/>
                  <a:gd name="connsiteY13" fmla="*/ 191738 h 229838"/>
                  <a:gd name="connsiteX14" fmla="*/ 0 w 514349"/>
                  <a:gd name="connsiteY14" fmla="*/ 229838 h 229838"/>
                  <a:gd name="connsiteX15" fmla="*/ 514350 w 514349"/>
                  <a:gd name="connsiteY15" fmla="*/ 229838 h 229838"/>
                  <a:gd name="connsiteX16" fmla="*/ 514350 w 514349"/>
                  <a:gd name="connsiteY16" fmla="*/ 192119 h 229838"/>
                  <a:gd name="connsiteX17" fmla="*/ 475298 w 514349"/>
                  <a:gd name="connsiteY17" fmla="*/ 154019 h 22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4349" h="229838">
                    <a:moveTo>
                      <a:pt x="475298" y="154019"/>
                    </a:moveTo>
                    <a:lnTo>
                      <a:pt x="391668" y="154019"/>
                    </a:lnTo>
                    <a:lnTo>
                      <a:pt x="393287" y="152781"/>
                    </a:lnTo>
                    <a:cubicBezTo>
                      <a:pt x="469487" y="92964"/>
                      <a:pt x="490537" y="381"/>
                      <a:pt x="490537" y="381"/>
                    </a:cubicBezTo>
                    <a:cubicBezTo>
                      <a:pt x="490537" y="381"/>
                      <a:pt x="387382" y="4286"/>
                      <a:pt x="310991" y="64103"/>
                    </a:cubicBezTo>
                    <a:cubicBezTo>
                      <a:pt x="295285" y="76462"/>
                      <a:pt x="281119" y="90660"/>
                      <a:pt x="268796" y="106394"/>
                    </a:cubicBezTo>
                    <a:cubicBezTo>
                      <a:pt x="279656" y="121428"/>
                      <a:pt x="289216" y="137361"/>
                      <a:pt x="297371" y="154019"/>
                    </a:cubicBezTo>
                    <a:lnTo>
                      <a:pt x="275749" y="154019"/>
                    </a:lnTo>
                    <a:cubicBezTo>
                      <a:pt x="258201" y="119026"/>
                      <a:pt x="233315" y="88227"/>
                      <a:pt x="202787" y="63722"/>
                    </a:cubicBezTo>
                    <a:cubicBezTo>
                      <a:pt x="126587" y="3905"/>
                      <a:pt x="23336" y="0"/>
                      <a:pt x="23336" y="0"/>
                    </a:cubicBezTo>
                    <a:cubicBezTo>
                      <a:pt x="23336" y="0"/>
                      <a:pt x="44101" y="92964"/>
                      <a:pt x="120491" y="152400"/>
                    </a:cubicBezTo>
                    <a:lnTo>
                      <a:pt x="122110" y="153638"/>
                    </a:lnTo>
                    <a:lnTo>
                      <a:pt x="38100" y="153638"/>
                    </a:lnTo>
                    <a:cubicBezTo>
                      <a:pt x="17058" y="153638"/>
                      <a:pt x="0" y="170697"/>
                      <a:pt x="0" y="191738"/>
                    </a:cubicBezTo>
                    <a:lnTo>
                      <a:pt x="0" y="229838"/>
                    </a:lnTo>
                    <a:lnTo>
                      <a:pt x="514350" y="229838"/>
                    </a:lnTo>
                    <a:lnTo>
                      <a:pt x="514350" y="192119"/>
                    </a:lnTo>
                    <a:cubicBezTo>
                      <a:pt x="513494" y="171074"/>
                      <a:pt x="496358" y="154355"/>
                      <a:pt x="475298" y="1540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326578"/>
                <a:endParaRPr lang="ja-JP" altLang="en-US" sz="1286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0CF4E3FD-5AE8-46E8-85FB-25A8A2536676}"/>
                  </a:ext>
                </a:extLst>
              </p:cNvPr>
              <p:cNvSpPr/>
              <p:nvPr/>
            </p:nvSpPr>
            <p:spPr>
              <a:xfrm>
                <a:off x="6201251" y="4562475"/>
                <a:ext cx="216789" cy="203168"/>
              </a:xfrm>
              <a:custGeom>
                <a:avLst/>
                <a:gdLst>
                  <a:gd name="connsiteX0" fmla="*/ 195453 w 216789"/>
                  <a:gd name="connsiteY0" fmla="*/ 203168 h 203168"/>
                  <a:gd name="connsiteX1" fmla="*/ 216789 w 216789"/>
                  <a:gd name="connsiteY1" fmla="*/ 180023 h 203168"/>
                  <a:gd name="connsiteX2" fmla="*/ 150114 w 216789"/>
                  <a:gd name="connsiteY2" fmla="*/ 68866 h 203168"/>
                  <a:gd name="connsiteX3" fmla="*/ 0 w 216789"/>
                  <a:gd name="connsiteY3" fmla="*/ 0 h 203168"/>
                  <a:gd name="connsiteX4" fmla="*/ 38576 w 216789"/>
                  <a:gd name="connsiteY4" fmla="*/ 106299 h 203168"/>
                  <a:gd name="connsiteX5" fmla="*/ 152876 w 216789"/>
                  <a:gd name="connsiteY5" fmla="*/ 161353 h 203168"/>
                  <a:gd name="connsiteX6" fmla="*/ 195453 w 216789"/>
                  <a:gd name="connsiteY6" fmla="*/ 203168 h 203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789" h="203168">
                    <a:moveTo>
                      <a:pt x="195453" y="203168"/>
                    </a:moveTo>
                    <a:cubicBezTo>
                      <a:pt x="202154" y="195084"/>
                      <a:pt x="209276" y="187358"/>
                      <a:pt x="216789" y="180023"/>
                    </a:cubicBezTo>
                    <a:cubicBezTo>
                      <a:pt x="202763" y="138631"/>
                      <a:pt x="180028" y="100727"/>
                      <a:pt x="150114" y="68866"/>
                    </a:cubicBezTo>
                    <a:cubicBezTo>
                      <a:pt x="109317" y="29576"/>
                      <a:pt x="56392" y="5297"/>
                      <a:pt x="0" y="0"/>
                    </a:cubicBezTo>
                    <a:cubicBezTo>
                      <a:pt x="7543" y="37143"/>
                      <a:pt x="20543" y="72963"/>
                      <a:pt x="38576" y="106299"/>
                    </a:cubicBezTo>
                    <a:cubicBezTo>
                      <a:pt x="79941" y="116914"/>
                      <a:pt x="118790" y="135626"/>
                      <a:pt x="152876" y="161353"/>
                    </a:cubicBezTo>
                    <a:cubicBezTo>
                      <a:pt x="168584" y="173659"/>
                      <a:pt x="182866" y="187684"/>
                      <a:pt x="195453" y="2031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326578"/>
                <a:endParaRPr lang="ja-JP" altLang="en-US" sz="1286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E28BA412-5F5D-4CFE-826D-6E5B31A5DA9E}"/>
                  </a:ext>
                </a:extLst>
              </p:cNvPr>
              <p:cNvSpPr/>
              <p:nvPr/>
            </p:nvSpPr>
            <p:spPr>
              <a:xfrm>
                <a:off x="6276975" y="4467225"/>
                <a:ext cx="137540" cy="182117"/>
              </a:xfrm>
              <a:custGeom>
                <a:avLst/>
                <a:gdLst>
                  <a:gd name="connsiteX0" fmla="*/ 114300 w 137540"/>
                  <a:gd name="connsiteY0" fmla="*/ 182118 h 182117"/>
                  <a:gd name="connsiteX1" fmla="*/ 137541 w 137540"/>
                  <a:gd name="connsiteY1" fmla="*/ 153543 h 182117"/>
                  <a:gd name="connsiteX2" fmla="*/ 100203 w 137540"/>
                  <a:gd name="connsiteY2" fmla="*/ 68485 h 182117"/>
                  <a:gd name="connsiteX3" fmla="*/ 0 w 137540"/>
                  <a:gd name="connsiteY3" fmla="*/ 0 h 182117"/>
                  <a:gd name="connsiteX4" fmla="*/ 25241 w 137540"/>
                  <a:gd name="connsiteY4" fmla="*/ 104775 h 182117"/>
                  <a:gd name="connsiteX5" fmla="*/ 88201 w 137540"/>
                  <a:gd name="connsiteY5" fmla="*/ 150305 h 182117"/>
                  <a:gd name="connsiteX6" fmla="*/ 114300 w 137540"/>
                  <a:gd name="connsiteY6" fmla="*/ 182118 h 18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540" h="182117">
                    <a:moveTo>
                      <a:pt x="114300" y="182118"/>
                    </a:moveTo>
                    <a:cubicBezTo>
                      <a:pt x="121413" y="172095"/>
                      <a:pt x="129177" y="162549"/>
                      <a:pt x="137541" y="153543"/>
                    </a:cubicBezTo>
                    <a:cubicBezTo>
                      <a:pt x="129262" y="123538"/>
                      <a:pt x="116686" y="94888"/>
                      <a:pt x="100203" y="68485"/>
                    </a:cubicBezTo>
                    <a:cubicBezTo>
                      <a:pt x="57626" y="4286"/>
                      <a:pt x="0" y="0"/>
                      <a:pt x="0" y="0"/>
                    </a:cubicBezTo>
                    <a:cubicBezTo>
                      <a:pt x="4816" y="35695"/>
                      <a:pt x="13274" y="70803"/>
                      <a:pt x="25241" y="104775"/>
                    </a:cubicBezTo>
                    <a:cubicBezTo>
                      <a:pt x="48533" y="116479"/>
                      <a:pt x="69791" y="131852"/>
                      <a:pt x="88201" y="150305"/>
                    </a:cubicBezTo>
                    <a:cubicBezTo>
                      <a:pt x="97747" y="160186"/>
                      <a:pt x="106475" y="170825"/>
                      <a:pt x="114300" y="1821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326578"/>
                <a:endParaRPr lang="ja-JP" altLang="en-US" sz="1286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229A6385-C13E-4F35-BE73-23AA09005F20}"/>
                  </a:ext>
                </a:extLst>
              </p:cNvPr>
              <p:cNvSpPr/>
              <p:nvPr/>
            </p:nvSpPr>
            <p:spPr>
              <a:xfrm>
                <a:off x="6406800" y="4467225"/>
                <a:ext cx="108299" cy="138874"/>
              </a:xfrm>
              <a:custGeom>
                <a:avLst/>
                <a:gdLst>
                  <a:gd name="connsiteX0" fmla="*/ 7906 w 108299"/>
                  <a:gd name="connsiteY0" fmla="*/ 68866 h 138874"/>
                  <a:gd name="connsiteX1" fmla="*/ 0 w 108299"/>
                  <a:gd name="connsiteY1" fmla="*/ 81725 h 138874"/>
                  <a:gd name="connsiteX2" fmla="*/ 23336 w 108299"/>
                  <a:gd name="connsiteY2" fmla="*/ 138875 h 138874"/>
                  <a:gd name="connsiteX3" fmla="*/ 84868 w 108299"/>
                  <a:gd name="connsiteY3" fmla="*/ 99536 h 138874"/>
                  <a:gd name="connsiteX4" fmla="*/ 108299 w 108299"/>
                  <a:gd name="connsiteY4" fmla="*/ 0 h 138874"/>
                  <a:gd name="connsiteX5" fmla="*/ 7906 w 108299"/>
                  <a:gd name="connsiteY5" fmla="*/ 68866 h 138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99" h="138874">
                    <a:moveTo>
                      <a:pt x="7906" y="68866"/>
                    </a:moveTo>
                    <a:cubicBezTo>
                      <a:pt x="5143" y="73057"/>
                      <a:pt x="2572" y="77343"/>
                      <a:pt x="0" y="81725"/>
                    </a:cubicBezTo>
                    <a:cubicBezTo>
                      <a:pt x="9366" y="100087"/>
                      <a:pt x="17172" y="119204"/>
                      <a:pt x="23336" y="138875"/>
                    </a:cubicBezTo>
                    <a:cubicBezTo>
                      <a:pt x="41832" y="122850"/>
                      <a:pt x="62559" y="109598"/>
                      <a:pt x="84868" y="99536"/>
                    </a:cubicBezTo>
                    <a:cubicBezTo>
                      <a:pt x="95876" y="67192"/>
                      <a:pt x="103723" y="33858"/>
                      <a:pt x="108299" y="0"/>
                    </a:cubicBezTo>
                    <a:cubicBezTo>
                      <a:pt x="108299" y="0"/>
                      <a:pt x="51149" y="4286"/>
                      <a:pt x="7906" y="688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326578"/>
                <a:endParaRPr lang="ja-JP" altLang="en-US" sz="1286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CE539E48-71F2-43A8-A759-B3A21EC13470}"/>
                  </a:ext>
                </a:extLst>
              </p:cNvPr>
              <p:cNvSpPr/>
              <p:nvPr/>
            </p:nvSpPr>
            <p:spPr>
              <a:xfrm>
                <a:off x="6361176" y="4400550"/>
                <a:ext cx="72009" cy="129540"/>
              </a:xfrm>
              <a:custGeom>
                <a:avLst/>
                <a:gdLst>
                  <a:gd name="connsiteX0" fmla="*/ 32099 w 72009"/>
                  <a:gd name="connsiteY0" fmla="*/ 125063 h 129540"/>
                  <a:gd name="connsiteX1" fmla="*/ 34766 w 72009"/>
                  <a:gd name="connsiteY1" fmla="*/ 129540 h 129540"/>
                  <a:gd name="connsiteX2" fmla="*/ 37624 w 72009"/>
                  <a:gd name="connsiteY2" fmla="*/ 125063 h 129540"/>
                  <a:gd name="connsiteX3" fmla="*/ 72009 w 72009"/>
                  <a:gd name="connsiteY3" fmla="*/ 85725 h 129540"/>
                  <a:gd name="connsiteX4" fmla="*/ 39052 w 72009"/>
                  <a:gd name="connsiteY4" fmla="*/ 0 h 129540"/>
                  <a:gd name="connsiteX5" fmla="*/ 0 w 72009"/>
                  <a:gd name="connsiteY5" fmla="*/ 87440 h 129540"/>
                  <a:gd name="connsiteX6" fmla="*/ 32099 w 72009"/>
                  <a:gd name="connsiteY6" fmla="*/ 125063 h 1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009" h="129540">
                    <a:moveTo>
                      <a:pt x="32099" y="125063"/>
                    </a:moveTo>
                    <a:cubicBezTo>
                      <a:pt x="33052" y="126492"/>
                      <a:pt x="33814" y="128016"/>
                      <a:pt x="34766" y="129540"/>
                    </a:cubicBezTo>
                    <a:lnTo>
                      <a:pt x="37624" y="125063"/>
                    </a:lnTo>
                    <a:cubicBezTo>
                      <a:pt x="47231" y="110439"/>
                      <a:pt x="58801" y="97203"/>
                      <a:pt x="72009" y="85725"/>
                    </a:cubicBezTo>
                    <a:cubicBezTo>
                      <a:pt x="65562" y="55606"/>
                      <a:pt x="54442" y="26681"/>
                      <a:pt x="39052" y="0"/>
                    </a:cubicBezTo>
                    <a:cubicBezTo>
                      <a:pt x="21320" y="26803"/>
                      <a:pt x="8126" y="56345"/>
                      <a:pt x="0" y="87440"/>
                    </a:cubicBezTo>
                    <a:cubicBezTo>
                      <a:pt x="12262" y="98559"/>
                      <a:pt x="23050" y="111203"/>
                      <a:pt x="32099" y="1250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326578"/>
                <a:endParaRPr lang="ja-JP" altLang="en-US" sz="1286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</p:grpSp>
      </p:grpSp>
      <p:sp>
        <p:nvSpPr>
          <p:cNvPr id="79" name="フローチャート: 論理積ゲート 78">
            <a:extLst>
              <a:ext uri="{FF2B5EF4-FFF2-40B4-BE49-F238E27FC236}">
                <a16:creationId xmlns:a16="http://schemas.microsoft.com/office/drawing/2014/main" id="{313A0427-3AE3-4237-B2FF-33F5199E6463}"/>
              </a:ext>
            </a:extLst>
          </p:cNvPr>
          <p:cNvSpPr/>
          <p:nvPr/>
        </p:nvSpPr>
        <p:spPr>
          <a:xfrm rot="5400000">
            <a:off x="2982558" y="3723336"/>
            <a:ext cx="107234" cy="130560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81" name="フローチャート: 論理積ゲート 80">
            <a:extLst>
              <a:ext uri="{FF2B5EF4-FFF2-40B4-BE49-F238E27FC236}">
                <a16:creationId xmlns:a16="http://schemas.microsoft.com/office/drawing/2014/main" id="{0F015009-4C55-43BF-8F30-2C3D3E49A2F4}"/>
              </a:ext>
            </a:extLst>
          </p:cNvPr>
          <p:cNvSpPr/>
          <p:nvPr/>
        </p:nvSpPr>
        <p:spPr>
          <a:xfrm rot="5400000">
            <a:off x="3243764" y="3726721"/>
            <a:ext cx="107234" cy="130560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82" name="フローチャート: 論理積ゲート 81">
            <a:extLst>
              <a:ext uri="{FF2B5EF4-FFF2-40B4-BE49-F238E27FC236}">
                <a16:creationId xmlns:a16="http://schemas.microsoft.com/office/drawing/2014/main" id="{0BD46C1D-CD2F-4345-9EE9-19838BCC1D10}"/>
              </a:ext>
            </a:extLst>
          </p:cNvPr>
          <p:cNvSpPr/>
          <p:nvPr/>
        </p:nvSpPr>
        <p:spPr>
          <a:xfrm>
            <a:off x="3523874" y="3423444"/>
            <a:ext cx="107234" cy="130560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85" name="フローチャート: 論理積ゲート 84">
            <a:extLst>
              <a:ext uri="{FF2B5EF4-FFF2-40B4-BE49-F238E27FC236}">
                <a16:creationId xmlns:a16="http://schemas.microsoft.com/office/drawing/2014/main" id="{BDF5622E-4C96-4732-8509-1670B350EF6A}"/>
              </a:ext>
            </a:extLst>
          </p:cNvPr>
          <p:cNvSpPr/>
          <p:nvPr/>
        </p:nvSpPr>
        <p:spPr>
          <a:xfrm rot="10800000">
            <a:off x="2687973" y="3450318"/>
            <a:ext cx="107234" cy="130560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89" name="フローチャート: 論理積ゲート 88">
            <a:extLst>
              <a:ext uri="{FF2B5EF4-FFF2-40B4-BE49-F238E27FC236}">
                <a16:creationId xmlns:a16="http://schemas.microsoft.com/office/drawing/2014/main" id="{76B0F78C-08B5-4DDC-9687-EEBE063FF1E3}"/>
              </a:ext>
            </a:extLst>
          </p:cNvPr>
          <p:cNvSpPr/>
          <p:nvPr/>
        </p:nvSpPr>
        <p:spPr>
          <a:xfrm rot="16200000">
            <a:off x="3228157" y="3133145"/>
            <a:ext cx="107234" cy="130560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91" name="フローチャート: 論理積ゲート 90">
            <a:extLst>
              <a:ext uri="{FF2B5EF4-FFF2-40B4-BE49-F238E27FC236}">
                <a16:creationId xmlns:a16="http://schemas.microsoft.com/office/drawing/2014/main" id="{CF74570F-FBDD-4791-AEA9-FAE8FA6F3E60}"/>
              </a:ext>
            </a:extLst>
          </p:cNvPr>
          <p:cNvSpPr/>
          <p:nvPr/>
        </p:nvSpPr>
        <p:spPr>
          <a:xfrm rot="16200000">
            <a:off x="2954384" y="3127536"/>
            <a:ext cx="107234" cy="130560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B004FE44-C829-4DFD-AED0-65D4BF90576B}"/>
              </a:ext>
            </a:extLst>
          </p:cNvPr>
          <p:cNvGrpSpPr/>
          <p:nvPr/>
        </p:nvGrpSpPr>
        <p:grpSpPr>
          <a:xfrm>
            <a:off x="3286745" y="4056867"/>
            <a:ext cx="497012" cy="261133"/>
            <a:chOff x="4601443" y="5679614"/>
            <a:chExt cx="695817" cy="365586"/>
          </a:xfrm>
        </p:grpSpPr>
        <p:sp>
          <p:nvSpPr>
            <p:cNvPr id="93" name="四角形: 角を丸くする 92">
              <a:extLst>
                <a:ext uri="{FF2B5EF4-FFF2-40B4-BE49-F238E27FC236}">
                  <a16:creationId xmlns:a16="http://schemas.microsoft.com/office/drawing/2014/main" id="{5A20CA50-D985-471E-A912-52D5DC3A7024}"/>
                </a:ext>
              </a:extLst>
            </p:cNvPr>
            <p:cNvSpPr/>
            <p:nvPr/>
          </p:nvSpPr>
          <p:spPr>
            <a:xfrm>
              <a:off x="4601443" y="5679614"/>
              <a:ext cx="695817" cy="365586"/>
            </a:xfrm>
            <a:prstGeom prst="roundRect">
              <a:avLst/>
            </a:prstGeom>
            <a:blipFill>
              <a:blip r:embed="rId5"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92" name="四角形: 角を丸くする 91">
              <a:extLst>
                <a:ext uri="{FF2B5EF4-FFF2-40B4-BE49-F238E27FC236}">
                  <a16:creationId xmlns:a16="http://schemas.microsoft.com/office/drawing/2014/main" id="{5CECEB1D-2A46-41C7-9635-A50B8C8B0086}"/>
                </a:ext>
              </a:extLst>
            </p:cNvPr>
            <p:cNvSpPr/>
            <p:nvPr/>
          </p:nvSpPr>
          <p:spPr>
            <a:xfrm>
              <a:off x="4673461" y="5688232"/>
              <a:ext cx="565291" cy="223159"/>
            </a:xfrm>
            <a:prstGeom prst="roundRect">
              <a:avLst/>
            </a:prstGeom>
            <a:blipFill>
              <a:blip r:embed="rId5"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664506A7-7556-4F97-9376-3516EFF86677}"/>
              </a:ext>
            </a:extLst>
          </p:cNvPr>
          <p:cNvGrpSpPr/>
          <p:nvPr/>
        </p:nvGrpSpPr>
        <p:grpSpPr>
          <a:xfrm>
            <a:off x="3062215" y="2627085"/>
            <a:ext cx="200542" cy="158302"/>
            <a:chOff x="4287100" y="3660095"/>
            <a:chExt cx="280759" cy="239448"/>
          </a:xfrm>
        </p:grpSpPr>
        <p:sp>
          <p:nvSpPr>
            <p:cNvPr id="99" name="正方形/長方形 98">
              <a:extLst>
                <a:ext uri="{FF2B5EF4-FFF2-40B4-BE49-F238E27FC236}">
                  <a16:creationId xmlns:a16="http://schemas.microsoft.com/office/drawing/2014/main" id="{1694B5B9-B819-47FC-8D47-1FB71F83C019}"/>
                </a:ext>
              </a:extLst>
            </p:cNvPr>
            <p:cNvSpPr/>
            <p:nvPr/>
          </p:nvSpPr>
          <p:spPr>
            <a:xfrm>
              <a:off x="4287100" y="3660095"/>
              <a:ext cx="280759" cy="239448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2431C966-F646-4CC1-B15F-D9E8EC49FC92}"/>
                </a:ext>
              </a:extLst>
            </p:cNvPr>
            <p:cNvSpPr/>
            <p:nvPr/>
          </p:nvSpPr>
          <p:spPr>
            <a:xfrm>
              <a:off x="4324675" y="3660095"/>
              <a:ext cx="210322" cy="19753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407092B6-C5AF-4011-B0D4-951FCF933626}"/>
              </a:ext>
            </a:extLst>
          </p:cNvPr>
          <p:cNvGrpSpPr/>
          <p:nvPr/>
        </p:nvGrpSpPr>
        <p:grpSpPr>
          <a:xfrm rot="19287332">
            <a:off x="950386" y="2504064"/>
            <a:ext cx="200542" cy="158302"/>
            <a:chOff x="4287100" y="3660095"/>
            <a:chExt cx="280759" cy="239448"/>
          </a:xfrm>
        </p:grpSpPr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16F991C3-2F7F-441A-B10A-CFAE009AE54B}"/>
                </a:ext>
              </a:extLst>
            </p:cNvPr>
            <p:cNvSpPr/>
            <p:nvPr/>
          </p:nvSpPr>
          <p:spPr>
            <a:xfrm>
              <a:off x="4287100" y="3660095"/>
              <a:ext cx="280759" cy="239448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5742F752-CBCD-4B60-8F00-30FF00EDAE02}"/>
                </a:ext>
              </a:extLst>
            </p:cNvPr>
            <p:cNvSpPr/>
            <p:nvPr/>
          </p:nvSpPr>
          <p:spPr>
            <a:xfrm>
              <a:off x="4324675" y="3660095"/>
              <a:ext cx="210322" cy="19753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108" name="弦 107">
            <a:extLst>
              <a:ext uri="{FF2B5EF4-FFF2-40B4-BE49-F238E27FC236}">
                <a16:creationId xmlns:a16="http://schemas.microsoft.com/office/drawing/2014/main" id="{97116C5F-9E07-44CC-BE59-D824C057830D}"/>
              </a:ext>
            </a:extLst>
          </p:cNvPr>
          <p:cNvSpPr/>
          <p:nvPr/>
        </p:nvSpPr>
        <p:spPr>
          <a:xfrm rot="4913295">
            <a:off x="2163773" y="3240711"/>
            <a:ext cx="198478" cy="195238"/>
          </a:xfrm>
          <a:prstGeom prst="chord">
            <a:avLst>
              <a:gd name="adj1" fmla="val 2700000"/>
              <a:gd name="adj2" fmla="val 19724146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12" name="弦 111">
            <a:extLst>
              <a:ext uri="{FF2B5EF4-FFF2-40B4-BE49-F238E27FC236}">
                <a16:creationId xmlns:a16="http://schemas.microsoft.com/office/drawing/2014/main" id="{C33EA7A6-F230-4B46-BDE0-5845DBF65D54}"/>
              </a:ext>
            </a:extLst>
          </p:cNvPr>
          <p:cNvSpPr/>
          <p:nvPr/>
        </p:nvSpPr>
        <p:spPr>
          <a:xfrm rot="4997219">
            <a:off x="2175863" y="3388030"/>
            <a:ext cx="198478" cy="195238"/>
          </a:xfrm>
          <a:prstGeom prst="chord">
            <a:avLst>
              <a:gd name="adj1" fmla="val 2700000"/>
              <a:gd name="adj2" fmla="val 19724146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131" name="グループ化 130">
            <a:extLst>
              <a:ext uri="{FF2B5EF4-FFF2-40B4-BE49-F238E27FC236}">
                <a16:creationId xmlns:a16="http://schemas.microsoft.com/office/drawing/2014/main" id="{97B30115-BF2A-4163-ACA1-93CEB4EFAA18}"/>
              </a:ext>
            </a:extLst>
          </p:cNvPr>
          <p:cNvGrpSpPr/>
          <p:nvPr/>
        </p:nvGrpSpPr>
        <p:grpSpPr>
          <a:xfrm rot="4142282">
            <a:off x="2413255" y="3313010"/>
            <a:ext cx="94915" cy="116977"/>
            <a:chOff x="2030557" y="4044920"/>
            <a:chExt cx="132881" cy="163768"/>
          </a:xfrm>
        </p:grpSpPr>
        <p:sp>
          <p:nvSpPr>
            <p:cNvPr id="132" name="四角形: 角を丸くする 131">
              <a:extLst>
                <a:ext uri="{FF2B5EF4-FFF2-40B4-BE49-F238E27FC236}">
                  <a16:creationId xmlns:a16="http://schemas.microsoft.com/office/drawing/2014/main" id="{135BEA80-4DF0-490D-8D8D-B869F418F663}"/>
                </a:ext>
              </a:extLst>
            </p:cNvPr>
            <p:cNvSpPr/>
            <p:nvPr/>
          </p:nvSpPr>
          <p:spPr>
            <a:xfrm>
              <a:off x="2030557" y="4090639"/>
              <a:ext cx="132881" cy="118049"/>
            </a:xfrm>
            <a:prstGeom prst="roundRect">
              <a:avLst/>
            </a:prstGeom>
            <a:solidFill>
              <a:srgbClr val="33CCCC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33" name="四角形: 角を丸くする 132">
              <a:extLst>
                <a:ext uri="{FF2B5EF4-FFF2-40B4-BE49-F238E27FC236}">
                  <a16:creationId xmlns:a16="http://schemas.microsoft.com/office/drawing/2014/main" id="{8CCBEEC2-2C75-4103-8384-C41949DDA11D}"/>
                </a:ext>
              </a:extLst>
            </p:cNvPr>
            <p:cNvSpPr/>
            <p:nvPr/>
          </p:nvSpPr>
          <p:spPr>
            <a:xfrm>
              <a:off x="2030557" y="4044920"/>
              <a:ext cx="132881" cy="45719"/>
            </a:xfrm>
            <a:prstGeom prst="roundRect">
              <a:avLst/>
            </a:prstGeom>
            <a:solidFill>
              <a:srgbClr val="33CCCC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34" name="グループ化 133">
            <a:extLst>
              <a:ext uri="{FF2B5EF4-FFF2-40B4-BE49-F238E27FC236}">
                <a16:creationId xmlns:a16="http://schemas.microsoft.com/office/drawing/2014/main" id="{DB208983-843F-4642-BE7C-30EE740ACBCF}"/>
              </a:ext>
            </a:extLst>
          </p:cNvPr>
          <p:cNvGrpSpPr/>
          <p:nvPr/>
        </p:nvGrpSpPr>
        <p:grpSpPr>
          <a:xfrm rot="17608753">
            <a:off x="2035923" y="3309256"/>
            <a:ext cx="94915" cy="116977"/>
            <a:chOff x="2030557" y="4044920"/>
            <a:chExt cx="132881" cy="163768"/>
          </a:xfrm>
        </p:grpSpPr>
        <p:sp>
          <p:nvSpPr>
            <p:cNvPr id="135" name="四角形: 角を丸くする 134">
              <a:extLst>
                <a:ext uri="{FF2B5EF4-FFF2-40B4-BE49-F238E27FC236}">
                  <a16:creationId xmlns:a16="http://schemas.microsoft.com/office/drawing/2014/main" id="{0365F6AC-5DD7-43A2-98A1-97FB31F990B2}"/>
                </a:ext>
              </a:extLst>
            </p:cNvPr>
            <p:cNvSpPr/>
            <p:nvPr/>
          </p:nvSpPr>
          <p:spPr>
            <a:xfrm>
              <a:off x="2030557" y="4090639"/>
              <a:ext cx="132881" cy="118049"/>
            </a:xfrm>
            <a:prstGeom prst="roundRect">
              <a:avLst/>
            </a:prstGeom>
            <a:solidFill>
              <a:srgbClr val="33CCCC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36" name="四角形: 角を丸くする 135">
              <a:extLst>
                <a:ext uri="{FF2B5EF4-FFF2-40B4-BE49-F238E27FC236}">
                  <a16:creationId xmlns:a16="http://schemas.microsoft.com/office/drawing/2014/main" id="{E53DB92D-2E7C-44C4-9236-9A96CF158019}"/>
                </a:ext>
              </a:extLst>
            </p:cNvPr>
            <p:cNvSpPr/>
            <p:nvPr/>
          </p:nvSpPr>
          <p:spPr>
            <a:xfrm>
              <a:off x="2030557" y="4044920"/>
              <a:ext cx="132881" cy="45719"/>
            </a:xfrm>
            <a:prstGeom prst="roundRect">
              <a:avLst/>
            </a:prstGeom>
            <a:solidFill>
              <a:srgbClr val="33CCCC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58" name="グループ化 157">
            <a:extLst>
              <a:ext uri="{FF2B5EF4-FFF2-40B4-BE49-F238E27FC236}">
                <a16:creationId xmlns:a16="http://schemas.microsoft.com/office/drawing/2014/main" id="{1A8E11FE-20B1-421C-B9CE-3903282C858F}"/>
              </a:ext>
            </a:extLst>
          </p:cNvPr>
          <p:cNvGrpSpPr/>
          <p:nvPr/>
        </p:nvGrpSpPr>
        <p:grpSpPr>
          <a:xfrm rot="10549581">
            <a:off x="2229868" y="3606850"/>
            <a:ext cx="94915" cy="116977"/>
            <a:chOff x="2030557" y="4044920"/>
            <a:chExt cx="132881" cy="163768"/>
          </a:xfrm>
        </p:grpSpPr>
        <p:sp>
          <p:nvSpPr>
            <p:cNvPr id="159" name="四角形: 角を丸くする 158">
              <a:extLst>
                <a:ext uri="{FF2B5EF4-FFF2-40B4-BE49-F238E27FC236}">
                  <a16:creationId xmlns:a16="http://schemas.microsoft.com/office/drawing/2014/main" id="{9B3D3A2A-9470-49F7-AF41-B70D6D761C40}"/>
                </a:ext>
              </a:extLst>
            </p:cNvPr>
            <p:cNvSpPr/>
            <p:nvPr/>
          </p:nvSpPr>
          <p:spPr>
            <a:xfrm>
              <a:off x="2030557" y="4090639"/>
              <a:ext cx="132881" cy="118049"/>
            </a:xfrm>
            <a:prstGeom prst="roundRect">
              <a:avLst/>
            </a:prstGeom>
            <a:solidFill>
              <a:srgbClr val="33CCCC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60" name="四角形: 角を丸くする 159">
              <a:extLst>
                <a:ext uri="{FF2B5EF4-FFF2-40B4-BE49-F238E27FC236}">
                  <a16:creationId xmlns:a16="http://schemas.microsoft.com/office/drawing/2014/main" id="{B6724002-6E44-41E2-9AEB-33AC192EF596}"/>
                </a:ext>
              </a:extLst>
            </p:cNvPr>
            <p:cNvSpPr/>
            <p:nvPr/>
          </p:nvSpPr>
          <p:spPr>
            <a:xfrm>
              <a:off x="2030557" y="4044920"/>
              <a:ext cx="132881" cy="45719"/>
            </a:xfrm>
            <a:prstGeom prst="roundRect">
              <a:avLst/>
            </a:prstGeom>
            <a:solidFill>
              <a:srgbClr val="33CCCC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67" name="グループ化 166">
            <a:extLst>
              <a:ext uri="{FF2B5EF4-FFF2-40B4-BE49-F238E27FC236}">
                <a16:creationId xmlns:a16="http://schemas.microsoft.com/office/drawing/2014/main" id="{28C46B6E-42D2-4FBC-8E9D-1F9A7A299DFF}"/>
              </a:ext>
            </a:extLst>
          </p:cNvPr>
          <p:cNvGrpSpPr/>
          <p:nvPr/>
        </p:nvGrpSpPr>
        <p:grpSpPr>
          <a:xfrm rot="988349">
            <a:off x="1021163" y="3625534"/>
            <a:ext cx="94915" cy="116977"/>
            <a:chOff x="2030557" y="4044920"/>
            <a:chExt cx="132881" cy="16376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68" name="四角形: 角を丸くする 167">
              <a:extLst>
                <a:ext uri="{FF2B5EF4-FFF2-40B4-BE49-F238E27FC236}">
                  <a16:creationId xmlns:a16="http://schemas.microsoft.com/office/drawing/2014/main" id="{4183E712-C0D5-4D60-9622-AF3A1853416F}"/>
                </a:ext>
              </a:extLst>
            </p:cNvPr>
            <p:cNvSpPr/>
            <p:nvPr/>
          </p:nvSpPr>
          <p:spPr>
            <a:xfrm>
              <a:off x="2030557" y="4090639"/>
              <a:ext cx="132881" cy="11804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69" name="四角形: 角を丸くする 168">
              <a:extLst>
                <a:ext uri="{FF2B5EF4-FFF2-40B4-BE49-F238E27FC236}">
                  <a16:creationId xmlns:a16="http://schemas.microsoft.com/office/drawing/2014/main" id="{D7EF794D-C63E-4287-9D14-82E10169FA41}"/>
                </a:ext>
              </a:extLst>
            </p:cNvPr>
            <p:cNvSpPr/>
            <p:nvPr/>
          </p:nvSpPr>
          <p:spPr>
            <a:xfrm>
              <a:off x="2030557" y="4044920"/>
              <a:ext cx="132881" cy="4571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70" name="グループ化 169">
            <a:extLst>
              <a:ext uri="{FF2B5EF4-FFF2-40B4-BE49-F238E27FC236}">
                <a16:creationId xmlns:a16="http://schemas.microsoft.com/office/drawing/2014/main" id="{FA7D345C-5E2E-491A-A877-ED7A1DC3C35E}"/>
              </a:ext>
            </a:extLst>
          </p:cNvPr>
          <p:cNvGrpSpPr/>
          <p:nvPr/>
        </p:nvGrpSpPr>
        <p:grpSpPr>
          <a:xfrm rot="988349">
            <a:off x="1383525" y="3726872"/>
            <a:ext cx="94915" cy="116977"/>
            <a:chOff x="2030557" y="4044920"/>
            <a:chExt cx="132881" cy="16376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1" name="四角形: 角を丸くする 170">
              <a:extLst>
                <a:ext uri="{FF2B5EF4-FFF2-40B4-BE49-F238E27FC236}">
                  <a16:creationId xmlns:a16="http://schemas.microsoft.com/office/drawing/2014/main" id="{A0E456B4-F40F-4740-815D-2719BCF8D98E}"/>
                </a:ext>
              </a:extLst>
            </p:cNvPr>
            <p:cNvSpPr/>
            <p:nvPr/>
          </p:nvSpPr>
          <p:spPr>
            <a:xfrm>
              <a:off x="2030557" y="4090639"/>
              <a:ext cx="132881" cy="11804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72" name="四角形: 角を丸くする 171">
              <a:extLst>
                <a:ext uri="{FF2B5EF4-FFF2-40B4-BE49-F238E27FC236}">
                  <a16:creationId xmlns:a16="http://schemas.microsoft.com/office/drawing/2014/main" id="{B5C04018-4B67-437E-8639-348DE4291482}"/>
                </a:ext>
              </a:extLst>
            </p:cNvPr>
            <p:cNvSpPr/>
            <p:nvPr/>
          </p:nvSpPr>
          <p:spPr>
            <a:xfrm>
              <a:off x="2030557" y="4044920"/>
              <a:ext cx="132881" cy="4571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76" name="グループ化 175">
            <a:extLst>
              <a:ext uri="{FF2B5EF4-FFF2-40B4-BE49-F238E27FC236}">
                <a16:creationId xmlns:a16="http://schemas.microsoft.com/office/drawing/2014/main" id="{858C1E6C-E8F0-4E11-A1AB-CC9AD950B685}"/>
              </a:ext>
            </a:extLst>
          </p:cNvPr>
          <p:cNvGrpSpPr/>
          <p:nvPr/>
        </p:nvGrpSpPr>
        <p:grpSpPr>
          <a:xfrm rot="988349">
            <a:off x="1799738" y="3845217"/>
            <a:ext cx="94915" cy="116977"/>
            <a:chOff x="2030557" y="4044920"/>
            <a:chExt cx="132881" cy="16376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7" name="四角形: 角を丸くする 176">
              <a:extLst>
                <a:ext uri="{FF2B5EF4-FFF2-40B4-BE49-F238E27FC236}">
                  <a16:creationId xmlns:a16="http://schemas.microsoft.com/office/drawing/2014/main" id="{5BD2E464-F2E7-4BF0-9E29-E6BBC38F005C}"/>
                </a:ext>
              </a:extLst>
            </p:cNvPr>
            <p:cNvSpPr/>
            <p:nvPr/>
          </p:nvSpPr>
          <p:spPr>
            <a:xfrm>
              <a:off x="2030557" y="4090639"/>
              <a:ext cx="132881" cy="11804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78" name="四角形: 角を丸くする 177">
              <a:extLst>
                <a:ext uri="{FF2B5EF4-FFF2-40B4-BE49-F238E27FC236}">
                  <a16:creationId xmlns:a16="http://schemas.microsoft.com/office/drawing/2014/main" id="{EED71EE3-5449-409D-865B-41A1E41AD06F}"/>
                </a:ext>
              </a:extLst>
            </p:cNvPr>
            <p:cNvSpPr/>
            <p:nvPr/>
          </p:nvSpPr>
          <p:spPr>
            <a:xfrm>
              <a:off x="2030557" y="4044920"/>
              <a:ext cx="132881" cy="4571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79" name="グループ化 178">
            <a:extLst>
              <a:ext uri="{FF2B5EF4-FFF2-40B4-BE49-F238E27FC236}">
                <a16:creationId xmlns:a16="http://schemas.microsoft.com/office/drawing/2014/main" id="{3B310987-A613-486C-8944-2347F67036CA}"/>
              </a:ext>
            </a:extLst>
          </p:cNvPr>
          <p:cNvGrpSpPr/>
          <p:nvPr/>
        </p:nvGrpSpPr>
        <p:grpSpPr>
          <a:xfrm rot="988349">
            <a:off x="2182064" y="3945374"/>
            <a:ext cx="94915" cy="116977"/>
            <a:chOff x="2030557" y="4044920"/>
            <a:chExt cx="132881" cy="16376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80" name="四角形: 角を丸くする 179">
              <a:extLst>
                <a:ext uri="{FF2B5EF4-FFF2-40B4-BE49-F238E27FC236}">
                  <a16:creationId xmlns:a16="http://schemas.microsoft.com/office/drawing/2014/main" id="{A626391D-7F62-4764-98D9-6F0E1AFC3BE6}"/>
                </a:ext>
              </a:extLst>
            </p:cNvPr>
            <p:cNvSpPr/>
            <p:nvPr/>
          </p:nvSpPr>
          <p:spPr>
            <a:xfrm>
              <a:off x="2030557" y="4090639"/>
              <a:ext cx="132881" cy="11804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81" name="四角形: 角を丸くする 180">
              <a:extLst>
                <a:ext uri="{FF2B5EF4-FFF2-40B4-BE49-F238E27FC236}">
                  <a16:creationId xmlns:a16="http://schemas.microsoft.com/office/drawing/2014/main" id="{D3A69823-7834-433D-8681-2C74C7AB4FA4}"/>
                </a:ext>
              </a:extLst>
            </p:cNvPr>
            <p:cNvSpPr/>
            <p:nvPr/>
          </p:nvSpPr>
          <p:spPr>
            <a:xfrm>
              <a:off x="2030557" y="4044920"/>
              <a:ext cx="132881" cy="4571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82" name="グループ化 181">
            <a:extLst>
              <a:ext uri="{FF2B5EF4-FFF2-40B4-BE49-F238E27FC236}">
                <a16:creationId xmlns:a16="http://schemas.microsoft.com/office/drawing/2014/main" id="{2C2A12F6-C7F0-4A31-B722-47C853D3AFEF}"/>
              </a:ext>
            </a:extLst>
          </p:cNvPr>
          <p:cNvGrpSpPr/>
          <p:nvPr/>
        </p:nvGrpSpPr>
        <p:grpSpPr>
          <a:xfrm rot="988349">
            <a:off x="2580415" y="4047717"/>
            <a:ext cx="94915" cy="116977"/>
            <a:chOff x="2030557" y="4044920"/>
            <a:chExt cx="132881" cy="16376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83" name="四角形: 角を丸くする 182">
              <a:extLst>
                <a:ext uri="{FF2B5EF4-FFF2-40B4-BE49-F238E27FC236}">
                  <a16:creationId xmlns:a16="http://schemas.microsoft.com/office/drawing/2014/main" id="{C5623910-75A4-4491-894D-01B746A8896C}"/>
                </a:ext>
              </a:extLst>
            </p:cNvPr>
            <p:cNvSpPr/>
            <p:nvPr/>
          </p:nvSpPr>
          <p:spPr>
            <a:xfrm>
              <a:off x="2030557" y="4090639"/>
              <a:ext cx="132881" cy="11804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84" name="四角形: 角を丸くする 183">
              <a:extLst>
                <a:ext uri="{FF2B5EF4-FFF2-40B4-BE49-F238E27FC236}">
                  <a16:creationId xmlns:a16="http://schemas.microsoft.com/office/drawing/2014/main" id="{FC866057-F162-4A6F-BA3D-4338404296F9}"/>
                </a:ext>
              </a:extLst>
            </p:cNvPr>
            <p:cNvSpPr/>
            <p:nvPr/>
          </p:nvSpPr>
          <p:spPr>
            <a:xfrm>
              <a:off x="2030557" y="4044920"/>
              <a:ext cx="132881" cy="4571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88" name="グループ化 187">
            <a:extLst>
              <a:ext uri="{FF2B5EF4-FFF2-40B4-BE49-F238E27FC236}">
                <a16:creationId xmlns:a16="http://schemas.microsoft.com/office/drawing/2014/main" id="{09422A8A-7477-42A0-A1F0-6F0FAFEE9977}"/>
              </a:ext>
            </a:extLst>
          </p:cNvPr>
          <p:cNvGrpSpPr/>
          <p:nvPr/>
        </p:nvGrpSpPr>
        <p:grpSpPr>
          <a:xfrm rot="988349">
            <a:off x="2941623" y="4138523"/>
            <a:ext cx="94915" cy="116977"/>
            <a:chOff x="2030557" y="4044920"/>
            <a:chExt cx="132881" cy="16376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89" name="四角形: 角を丸くする 188">
              <a:extLst>
                <a:ext uri="{FF2B5EF4-FFF2-40B4-BE49-F238E27FC236}">
                  <a16:creationId xmlns:a16="http://schemas.microsoft.com/office/drawing/2014/main" id="{318EC209-2E5C-49EF-AC47-C90E5D400B5C}"/>
                </a:ext>
              </a:extLst>
            </p:cNvPr>
            <p:cNvSpPr/>
            <p:nvPr/>
          </p:nvSpPr>
          <p:spPr>
            <a:xfrm>
              <a:off x="2030557" y="4090639"/>
              <a:ext cx="132881" cy="11804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90" name="四角形: 角を丸くする 189">
              <a:extLst>
                <a:ext uri="{FF2B5EF4-FFF2-40B4-BE49-F238E27FC236}">
                  <a16:creationId xmlns:a16="http://schemas.microsoft.com/office/drawing/2014/main" id="{0B6D5374-385A-4C1F-B778-B41F80D290C7}"/>
                </a:ext>
              </a:extLst>
            </p:cNvPr>
            <p:cNvSpPr/>
            <p:nvPr/>
          </p:nvSpPr>
          <p:spPr>
            <a:xfrm>
              <a:off x="2030557" y="4044920"/>
              <a:ext cx="132881" cy="4571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75882F01-6C07-482F-BBD1-880CCEDDD54B}"/>
              </a:ext>
            </a:extLst>
          </p:cNvPr>
          <p:cNvSpPr/>
          <p:nvPr/>
        </p:nvSpPr>
        <p:spPr>
          <a:xfrm rot="910343">
            <a:off x="937206" y="3742447"/>
            <a:ext cx="170361" cy="1995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7326DDCE-3DCB-40D4-9C97-1D8BABCA7507}"/>
              </a:ext>
            </a:extLst>
          </p:cNvPr>
          <p:cNvSpPr/>
          <p:nvPr/>
        </p:nvSpPr>
        <p:spPr>
          <a:xfrm rot="910343">
            <a:off x="1300805" y="3842791"/>
            <a:ext cx="170361" cy="1995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4" name="正方形/長方形 193">
            <a:extLst>
              <a:ext uri="{FF2B5EF4-FFF2-40B4-BE49-F238E27FC236}">
                <a16:creationId xmlns:a16="http://schemas.microsoft.com/office/drawing/2014/main" id="{8CAB7678-815B-4957-84A2-A4F4666981E2}"/>
              </a:ext>
            </a:extLst>
          </p:cNvPr>
          <p:cNvSpPr/>
          <p:nvPr/>
        </p:nvSpPr>
        <p:spPr>
          <a:xfrm>
            <a:off x="-45496" y="3078616"/>
            <a:ext cx="290614" cy="19957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5" name="正方形/長方形 194">
            <a:extLst>
              <a:ext uri="{FF2B5EF4-FFF2-40B4-BE49-F238E27FC236}">
                <a16:creationId xmlns:a16="http://schemas.microsoft.com/office/drawing/2014/main" id="{9BA76468-51B5-4321-A178-9A48B60095E7}"/>
              </a:ext>
            </a:extLst>
          </p:cNvPr>
          <p:cNvSpPr/>
          <p:nvPr/>
        </p:nvSpPr>
        <p:spPr>
          <a:xfrm rot="910343">
            <a:off x="1718912" y="3956826"/>
            <a:ext cx="170361" cy="1995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6" name="正方形/長方形 195">
            <a:extLst>
              <a:ext uri="{FF2B5EF4-FFF2-40B4-BE49-F238E27FC236}">
                <a16:creationId xmlns:a16="http://schemas.microsoft.com/office/drawing/2014/main" id="{EF74CFC2-11E7-4072-BC55-8444AAA45072}"/>
              </a:ext>
            </a:extLst>
          </p:cNvPr>
          <p:cNvSpPr/>
          <p:nvPr/>
        </p:nvSpPr>
        <p:spPr>
          <a:xfrm rot="910343">
            <a:off x="2099153" y="4060911"/>
            <a:ext cx="170361" cy="1995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7" name="正方形/長方形 196">
            <a:extLst>
              <a:ext uri="{FF2B5EF4-FFF2-40B4-BE49-F238E27FC236}">
                <a16:creationId xmlns:a16="http://schemas.microsoft.com/office/drawing/2014/main" id="{D4A74FE2-017E-41F5-9352-F76BEE6C1DBE}"/>
              </a:ext>
            </a:extLst>
          </p:cNvPr>
          <p:cNvSpPr/>
          <p:nvPr/>
        </p:nvSpPr>
        <p:spPr>
          <a:xfrm rot="910343">
            <a:off x="2866937" y="4249731"/>
            <a:ext cx="170361" cy="1995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109FEF96-90C5-4DCA-85DA-F31B75DBDB16}"/>
              </a:ext>
            </a:extLst>
          </p:cNvPr>
          <p:cNvSpPr/>
          <p:nvPr/>
        </p:nvSpPr>
        <p:spPr>
          <a:xfrm rot="910343">
            <a:off x="2509319" y="4158418"/>
            <a:ext cx="170361" cy="1995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201" name="グループ化 200">
            <a:extLst>
              <a:ext uri="{FF2B5EF4-FFF2-40B4-BE49-F238E27FC236}">
                <a16:creationId xmlns:a16="http://schemas.microsoft.com/office/drawing/2014/main" id="{5713B6DF-15B2-49F0-BD30-C527D855CA2B}"/>
              </a:ext>
            </a:extLst>
          </p:cNvPr>
          <p:cNvGrpSpPr/>
          <p:nvPr/>
        </p:nvGrpSpPr>
        <p:grpSpPr>
          <a:xfrm rot="10800000">
            <a:off x="405023" y="2754323"/>
            <a:ext cx="184619" cy="186642"/>
            <a:chOff x="6447062" y="5312229"/>
            <a:chExt cx="306162" cy="297998"/>
          </a:xfrm>
          <a:solidFill>
            <a:srgbClr val="009999"/>
          </a:solidFill>
        </p:grpSpPr>
        <p:sp>
          <p:nvSpPr>
            <p:cNvPr id="202" name="四角形: 角を丸くする 201">
              <a:extLst>
                <a:ext uri="{FF2B5EF4-FFF2-40B4-BE49-F238E27FC236}">
                  <a16:creationId xmlns:a16="http://schemas.microsoft.com/office/drawing/2014/main" id="{06A34BB3-2CA8-47A2-98A1-211A37298210}"/>
                </a:ext>
              </a:extLst>
            </p:cNvPr>
            <p:cNvSpPr/>
            <p:nvPr/>
          </p:nvSpPr>
          <p:spPr>
            <a:xfrm>
              <a:off x="6447062" y="5312230"/>
              <a:ext cx="223159" cy="29799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03" name="四角形: 角を丸くする 202">
              <a:extLst>
                <a:ext uri="{FF2B5EF4-FFF2-40B4-BE49-F238E27FC236}">
                  <a16:creationId xmlns:a16="http://schemas.microsoft.com/office/drawing/2014/main" id="{43CE6921-4B11-498B-BC35-EFB069B27EFF}"/>
                </a:ext>
              </a:extLst>
            </p:cNvPr>
            <p:cNvSpPr/>
            <p:nvPr/>
          </p:nvSpPr>
          <p:spPr>
            <a:xfrm>
              <a:off x="6670221" y="5312229"/>
              <a:ext cx="83003" cy="29799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04" name="グループ化 203">
            <a:extLst>
              <a:ext uri="{FF2B5EF4-FFF2-40B4-BE49-F238E27FC236}">
                <a16:creationId xmlns:a16="http://schemas.microsoft.com/office/drawing/2014/main" id="{D4A08E34-C863-47E2-AC12-8838815619DE}"/>
              </a:ext>
            </a:extLst>
          </p:cNvPr>
          <p:cNvGrpSpPr/>
          <p:nvPr/>
        </p:nvGrpSpPr>
        <p:grpSpPr>
          <a:xfrm rot="5400000">
            <a:off x="496491" y="3898970"/>
            <a:ext cx="184619" cy="186642"/>
            <a:chOff x="6447062" y="5312229"/>
            <a:chExt cx="306162" cy="297998"/>
          </a:xfrm>
          <a:solidFill>
            <a:srgbClr val="009999"/>
          </a:solidFill>
        </p:grpSpPr>
        <p:sp>
          <p:nvSpPr>
            <p:cNvPr id="205" name="四角形: 角を丸くする 204">
              <a:extLst>
                <a:ext uri="{FF2B5EF4-FFF2-40B4-BE49-F238E27FC236}">
                  <a16:creationId xmlns:a16="http://schemas.microsoft.com/office/drawing/2014/main" id="{4EAE9EED-8205-45B5-A28E-6D74949E9F1C}"/>
                </a:ext>
              </a:extLst>
            </p:cNvPr>
            <p:cNvSpPr/>
            <p:nvPr/>
          </p:nvSpPr>
          <p:spPr>
            <a:xfrm>
              <a:off x="6447062" y="5312230"/>
              <a:ext cx="223159" cy="29799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06" name="四角形: 角を丸くする 205">
              <a:extLst>
                <a:ext uri="{FF2B5EF4-FFF2-40B4-BE49-F238E27FC236}">
                  <a16:creationId xmlns:a16="http://schemas.microsoft.com/office/drawing/2014/main" id="{AC1079A5-4473-4494-A4AC-56297013D098}"/>
                </a:ext>
              </a:extLst>
            </p:cNvPr>
            <p:cNvSpPr/>
            <p:nvPr/>
          </p:nvSpPr>
          <p:spPr>
            <a:xfrm>
              <a:off x="6670221" y="5312229"/>
              <a:ext cx="83003" cy="29799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07" name="グループ化 206">
            <a:extLst>
              <a:ext uri="{FF2B5EF4-FFF2-40B4-BE49-F238E27FC236}">
                <a16:creationId xmlns:a16="http://schemas.microsoft.com/office/drawing/2014/main" id="{2ABFB42C-2EB9-4B76-B9B4-BFD5998C0A40}"/>
              </a:ext>
            </a:extLst>
          </p:cNvPr>
          <p:cNvGrpSpPr/>
          <p:nvPr/>
        </p:nvGrpSpPr>
        <p:grpSpPr>
          <a:xfrm rot="5400000">
            <a:off x="308673" y="3901780"/>
            <a:ext cx="184619" cy="186642"/>
            <a:chOff x="6447062" y="5312229"/>
            <a:chExt cx="306162" cy="297998"/>
          </a:xfrm>
          <a:solidFill>
            <a:srgbClr val="009999"/>
          </a:solidFill>
        </p:grpSpPr>
        <p:sp>
          <p:nvSpPr>
            <p:cNvPr id="208" name="四角形: 角を丸くする 207">
              <a:extLst>
                <a:ext uri="{FF2B5EF4-FFF2-40B4-BE49-F238E27FC236}">
                  <a16:creationId xmlns:a16="http://schemas.microsoft.com/office/drawing/2014/main" id="{FAAF680E-2636-4610-84D8-2EFF3C6B6ABB}"/>
                </a:ext>
              </a:extLst>
            </p:cNvPr>
            <p:cNvSpPr/>
            <p:nvPr/>
          </p:nvSpPr>
          <p:spPr>
            <a:xfrm>
              <a:off x="6447062" y="5312230"/>
              <a:ext cx="223159" cy="29799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09" name="四角形: 角を丸くする 208">
              <a:extLst>
                <a:ext uri="{FF2B5EF4-FFF2-40B4-BE49-F238E27FC236}">
                  <a16:creationId xmlns:a16="http://schemas.microsoft.com/office/drawing/2014/main" id="{9D83B3E4-A318-441D-B2C0-8990C5AC2C00}"/>
                </a:ext>
              </a:extLst>
            </p:cNvPr>
            <p:cNvSpPr/>
            <p:nvPr/>
          </p:nvSpPr>
          <p:spPr>
            <a:xfrm>
              <a:off x="6670221" y="5312229"/>
              <a:ext cx="83003" cy="29799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13" name="グループ化 212">
            <a:extLst>
              <a:ext uri="{FF2B5EF4-FFF2-40B4-BE49-F238E27FC236}">
                <a16:creationId xmlns:a16="http://schemas.microsoft.com/office/drawing/2014/main" id="{4D32BE6C-756B-4CCF-8A99-99001DA43A23}"/>
              </a:ext>
            </a:extLst>
          </p:cNvPr>
          <p:cNvGrpSpPr/>
          <p:nvPr/>
        </p:nvGrpSpPr>
        <p:grpSpPr>
          <a:xfrm rot="10800000">
            <a:off x="401248" y="2577706"/>
            <a:ext cx="188394" cy="169873"/>
            <a:chOff x="6464752" y="5902774"/>
            <a:chExt cx="288475" cy="297997"/>
          </a:xfrm>
          <a:solidFill>
            <a:srgbClr val="009999"/>
          </a:solidFill>
        </p:grpSpPr>
        <p:sp>
          <p:nvSpPr>
            <p:cNvPr id="214" name="L 字 213">
              <a:extLst>
                <a:ext uri="{FF2B5EF4-FFF2-40B4-BE49-F238E27FC236}">
                  <a16:creationId xmlns:a16="http://schemas.microsoft.com/office/drawing/2014/main" id="{F5747B18-F4A3-4CFF-A595-115877A081C7}"/>
                </a:ext>
              </a:extLst>
            </p:cNvPr>
            <p:cNvSpPr/>
            <p:nvPr/>
          </p:nvSpPr>
          <p:spPr>
            <a:xfrm rot="16200000">
              <a:off x="6459992" y="5907536"/>
              <a:ext cx="297997" cy="288473"/>
            </a:xfrm>
            <a:prstGeom prst="corner">
              <a:avLst>
                <a:gd name="adj1" fmla="val 28774"/>
                <a:gd name="adj2" fmla="val 28774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15" name="四角形: 角を丸くする 214">
              <a:extLst>
                <a:ext uri="{FF2B5EF4-FFF2-40B4-BE49-F238E27FC236}">
                  <a16:creationId xmlns:a16="http://schemas.microsoft.com/office/drawing/2014/main" id="{41FE3455-CCB3-4DCB-BBAF-9E458FBC6B67}"/>
                </a:ext>
              </a:extLst>
            </p:cNvPr>
            <p:cNvSpPr/>
            <p:nvPr/>
          </p:nvSpPr>
          <p:spPr>
            <a:xfrm>
              <a:off x="6464752" y="5913665"/>
              <a:ext cx="201390" cy="191856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16" name="グループ化 215">
            <a:extLst>
              <a:ext uri="{FF2B5EF4-FFF2-40B4-BE49-F238E27FC236}">
                <a16:creationId xmlns:a16="http://schemas.microsoft.com/office/drawing/2014/main" id="{2E2DE3AE-F3F0-43C4-8A9A-66796AC674B4}"/>
              </a:ext>
            </a:extLst>
          </p:cNvPr>
          <p:cNvGrpSpPr/>
          <p:nvPr/>
        </p:nvGrpSpPr>
        <p:grpSpPr>
          <a:xfrm rot="5400000">
            <a:off x="407549" y="2950374"/>
            <a:ext cx="188394" cy="188393"/>
            <a:chOff x="6464752" y="5902774"/>
            <a:chExt cx="288475" cy="297997"/>
          </a:xfrm>
          <a:solidFill>
            <a:srgbClr val="009999"/>
          </a:solidFill>
        </p:grpSpPr>
        <p:sp>
          <p:nvSpPr>
            <p:cNvPr id="217" name="L 字 216">
              <a:extLst>
                <a:ext uri="{FF2B5EF4-FFF2-40B4-BE49-F238E27FC236}">
                  <a16:creationId xmlns:a16="http://schemas.microsoft.com/office/drawing/2014/main" id="{54EB1705-06CC-4778-A8EE-4A85DEAA08EC}"/>
                </a:ext>
              </a:extLst>
            </p:cNvPr>
            <p:cNvSpPr/>
            <p:nvPr/>
          </p:nvSpPr>
          <p:spPr>
            <a:xfrm rot="16200000">
              <a:off x="6459992" y="5907536"/>
              <a:ext cx="297997" cy="288473"/>
            </a:xfrm>
            <a:prstGeom prst="corner">
              <a:avLst>
                <a:gd name="adj1" fmla="val 28774"/>
                <a:gd name="adj2" fmla="val 28774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18" name="四角形: 角を丸くする 217">
              <a:extLst>
                <a:ext uri="{FF2B5EF4-FFF2-40B4-BE49-F238E27FC236}">
                  <a16:creationId xmlns:a16="http://schemas.microsoft.com/office/drawing/2014/main" id="{B67CD5C5-CB95-4231-99B9-AAD54D6543F6}"/>
                </a:ext>
              </a:extLst>
            </p:cNvPr>
            <p:cNvSpPr/>
            <p:nvPr/>
          </p:nvSpPr>
          <p:spPr>
            <a:xfrm>
              <a:off x="6464752" y="5913665"/>
              <a:ext cx="201390" cy="191856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219" name="四角形: 角を丸くする 218">
            <a:extLst>
              <a:ext uri="{FF2B5EF4-FFF2-40B4-BE49-F238E27FC236}">
                <a16:creationId xmlns:a16="http://schemas.microsoft.com/office/drawing/2014/main" id="{25714A90-C5CB-4486-AC10-6ABD094CEA1C}"/>
              </a:ext>
            </a:extLst>
          </p:cNvPr>
          <p:cNvSpPr/>
          <p:nvPr/>
        </p:nvSpPr>
        <p:spPr>
          <a:xfrm rot="5400000">
            <a:off x="685499" y="3897300"/>
            <a:ext cx="179547" cy="179584"/>
          </a:xfrm>
          <a:prstGeom prst="roundRect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0" name="正方形/長方形 219">
            <a:extLst>
              <a:ext uri="{FF2B5EF4-FFF2-40B4-BE49-F238E27FC236}">
                <a16:creationId xmlns:a16="http://schemas.microsoft.com/office/drawing/2014/main" id="{664DC211-89E2-4C83-9106-6010EDBD0BB6}"/>
              </a:ext>
            </a:extLst>
          </p:cNvPr>
          <p:cNvSpPr/>
          <p:nvPr/>
        </p:nvSpPr>
        <p:spPr>
          <a:xfrm>
            <a:off x="674921" y="2634067"/>
            <a:ext cx="148876" cy="3770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1" name="四角形: 角を丸くする 220">
            <a:extLst>
              <a:ext uri="{FF2B5EF4-FFF2-40B4-BE49-F238E27FC236}">
                <a16:creationId xmlns:a16="http://schemas.microsoft.com/office/drawing/2014/main" id="{D90B26D1-D0FE-4884-A629-CA13F2FCFB2B}"/>
              </a:ext>
            </a:extLst>
          </p:cNvPr>
          <p:cNvSpPr/>
          <p:nvPr/>
        </p:nvSpPr>
        <p:spPr>
          <a:xfrm rot="5400000">
            <a:off x="126781" y="3902773"/>
            <a:ext cx="179547" cy="179584"/>
          </a:xfrm>
          <a:prstGeom prst="roundRect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5" name="正方形/長方形 244">
            <a:extLst>
              <a:ext uri="{FF2B5EF4-FFF2-40B4-BE49-F238E27FC236}">
                <a16:creationId xmlns:a16="http://schemas.microsoft.com/office/drawing/2014/main" id="{19C31CC8-3CE4-465C-BC6D-718E732F2B35}"/>
              </a:ext>
            </a:extLst>
          </p:cNvPr>
          <p:cNvSpPr/>
          <p:nvPr/>
        </p:nvSpPr>
        <p:spPr>
          <a:xfrm rot="21365302">
            <a:off x="3228923" y="1540038"/>
            <a:ext cx="414175" cy="4898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7" name="楕円 246">
            <a:extLst>
              <a:ext uri="{FF2B5EF4-FFF2-40B4-BE49-F238E27FC236}">
                <a16:creationId xmlns:a16="http://schemas.microsoft.com/office/drawing/2014/main" id="{8C9576D0-B69F-4840-A572-3336BF4C6739}"/>
              </a:ext>
            </a:extLst>
          </p:cNvPr>
          <p:cNvSpPr/>
          <p:nvPr/>
        </p:nvSpPr>
        <p:spPr>
          <a:xfrm>
            <a:off x="4535819" y="2280109"/>
            <a:ext cx="90714" cy="912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8" name="楕円 247">
            <a:extLst>
              <a:ext uri="{FF2B5EF4-FFF2-40B4-BE49-F238E27FC236}">
                <a16:creationId xmlns:a16="http://schemas.microsoft.com/office/drawing/2014/main" id="{298ED450-FD4F-490F-996F-B9B0BB06D24A}"/>
              </a:ext>
            </a:extLst>
          </p:cNvPr>
          <p:cNvSpPr/>
          <p:nvPr/>
        </p:nvSpPr>
        <p:spPr>
          <a:xfrm>
            <a:off x="4082791" y="2274557"/>
            <a:ext cx="90714" cy="912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0" name="楕円 249">
            <a:extLst>
              <a:ext uri="{FF2B5EF4-FFF2-40B4-BE49-F238E27FC236}">
                <a16:creationId xmlns:a16="http://schemas.microsoft.com/office/drawing/2014/main" id="{6749FD57-AAC0-42F9-A0AB-C46D220645C4}"/>
              </a:ext>
            </a:extLst>
          </p:cNvPr>
          <p:cNvSpPr/>
          <p:nvPr/>
        </p:nvSpPr>
        <p:spPr>
          <a:xfrm>
            <a:off x="5366378" y="3525404"/>
            <a:ext cx="90714" cy="912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2" name="楕円 251">
            <a:extLst>
              <a:ext uri="{FF2B5EF4-FFF2-40B4-BE49-F238E27FC236}">
                <a16:creationId xmlns:a16="http://schemas.microsoft.com/office/drawing/2014/main" id="{AA6AC56D-AD77-4B03-8DFA-14FD1D5769CF}"/>
              </a:ext>
            </a:extLst>
          </p:cNvPr>
          <p:cNvSpPr/>
          <p:nvPr/>
        </p:nvSpPr>
        <p:spPr>
          <a:xfrm>
            <a:off x="5781993" y="4198695"/>
            <a:ext cx="90714" cy="912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3" name="楕円 252">
            <a:extLst>
              <a:ext uri="{FF2B5EF4-FFF2-40B4-BE49-F238E27FC236}">
                <a16:creationId xmlns:a16="http://schemas.microsoft.com/office/drawing/2014/main" id="{2A2AE517-A74B-4360-8D7B-35810E5B316C}"/>
              </a:ext>
            </a:extLst>
          </p:cNvPr>
          <p:cNvSpPr/>
          <p:nvPr/>
        </p:nvSpPr>
        <p:spPr>
          <a:xfrm>
            <a:off x="5769950" y="3545950"/>
            <a:ext cx="90714" cy="912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4" name="楕円 253">
            <a:extLst>
              <a:ext uri="{FF2B5EF4-FFF2-40B4-BE49-F238E27FC236}">
                <a16:creationId xmlns:a16="http://schemas.microsoft.com/office/drawing/2014/main" id="{D9E9298F-378E-406C-8DDB-32F8BCF8917C}"/>
              </a:ext>
            </a:extLst>
          </p:cNvPr>
          <p:cNvSpPr/>
          <p:nvPr/>
        </p:nvSpPr>
        <p:spPr>
          <a:xfrm>
            <a:off x="5359997" y="3769414"/>
            <a:ext cx="90714" cy="912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5" name="楕円 254">
            <a:extLst>
              <a:ext uri="{FF2B5EF4-FFF2-40B4-BE49-F238E27FC236}">
                <a16:creationId xmlns:a16="http://schemas.microsoft.com/office/drawing/2014/main" id="{6054FFB4-D6B7-451A-817C-CD8365E5ABF8}"/>
              </a:ext>
            </a:extLst>
          </p:cNvPr>
          <p:cNvSpPr/>
          <p:nvPr/>
        </p:nvSpPr>
        <p:spPr>
          <a:xfrm>
            <a:off x="5778303" y="3255277"/>
            <a:ext cx="90714" cy="912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6" name="楕円 255">
            <a:extLst>
              <a:ext uri="{FF2B5EF4-FFF2-40B4-BE49-F238E27FC236}">
                <a16:creationId xmlns:a16="http://schemas.microsoft.com/office/drawing/2014/main" id="{2CB4F176-FD48-4B51-BD7F-98BEDAADB414}"/>
              </a:ext>
            </a:extLst>
          </p:cNvPr>
          <p:cNvSpPr/>
          <p:nvPr/>
        </p:nvSpPr>
        <p:spPr>
          <a:xfrm>
            <a:off x="5359997" y="3242150"/>
            <a:ext cx="90714" cy="912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7" name="楕円 256">
            <a:extLst>
              <a:ext uri="{FF2B5EF4-FFF2-40B4-BE49-F238E27FC236}">
                <a16:creationId xmlns:a16="http://schemas.microsoft.com/office/drawing/2014/main" id="{1FF948EE-F3AD-42CF-A67D-4216B996B304}"/>
              </a:ext>
            </a:extLst>
          </p:cNvPr>
          <p:cNvSpPr/>
          <p:nvPr/>
        </p:nvSpPr>
        <p:spPr>
          <a:xfrm>
            <a:off x="5370590" y="4072950"/>
            <a:ext cx="90714" cy="912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8" name="楕円 257">
            <a:extLst>
              <a:ext uri="{FF2B5EF4-FFF2-40B4-BE49-F238E27FC236}">
                <a16:creationId xmlns:a16="http://schemas.microsoft.com/office/drawing/2014/main" id="{4C56900C-B1D2-4ADE-BCDA-EFE8B226342F}"/>
              </a:ext>
            </a:extLst>
          </p:cNvPr>
          <p:cNvSpPr/>
          <p:nvPr/>
        </p:nvSpPr>
        <p:spPr>
          <a:xfrm>
            <a:off x="4833668" y="2276842"/>
            <a:ext cx="90714" cy="912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259" name="グループ化 258">
            <a:extLst>
              <a:ext uri="{FF2B5EF4-FFF2-40B4-BE49-F238E27FC236}">
                <a16:creationId xmlns:a16="http://schemas.microsoft.com/office/drawing/2014/main" id="{450A442D-0601-4610-9A6F-F863528C7940}"/>
              </a:ext>
            </a:extLst>
          </p:cNvPr>
          <p:cNvGrpSpPr/>
          <p:nvPr/>
        </p:nvGrpSpPr>
        <p:grpSpPr>
          <a:xfrm rot="11705977">
            <a:off x="895684" y="3961223"/>
            <a:ext cx="268796" cy="122522"/>
            <a:chOff x="5963483" y="4935992"/>
            <a:chExt cx="307600" cy="239118"/>
          </a:xfrm>
        </p:grpSpPr>
        <p:sp>
          <p:nvSpPr>
            <p:cNvPr id="261" name="四角形: 角を丸くする 260">
              <a:extLst>
                <a:ext uri="{FF2B5EF4-FFF2-40B4-BE49-F238E27FC236}">
                  <a16:creationId xmlns:a16="http://schemas.microsoft.com/office/drawing/2014/main" id="{357A9D39-457E-4E47-B211-E362FBEAABBF}"/>
                </a:ext>
              </a:extLst>
            </p:cNvPr>
            <p:cNvSpPr/>
            <p:nvPr/>
          </p:nvSpPr>
          <p:spPr>
            <a:xfrm>
              <a:off x="5964922" y="4935992"/>
              <a:ext cx="306161" cy="8164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60" name="四角形: 角を丸くする 259">
              <a:extLst>
                <a:ext uri="{FF2B5EF4-FFF2-40B4-BE49-F238E27FC236}">
                  <a16:creationId xmlns:a16="http://schemas.microsoft.com/office/drawing/2014/main" id="{64B315D9-A94D-4667-93D6-C5B0443B8BCC}"/>
                </a:ext>
              </a:extLst>
            </p:cNvPr>
            <p:cNvSpPr/>
            <p:nvPr/>
          </p:nvSpPr>
          <p:spPr>
            <a:xfrm>
              <a:off x="5963483" y="5016752"/>
              <a:ext cx="306161" cy="15835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75" name="グループ化 274">
            <a:extLst>
              <a:ext uri="{FF2B5EF4-FFF2-40B4-BE49-F238E27FC236}">
                <a16:creationId xmlns:a16="http://schemas.microsoft.com/office/drawing/2014/main" id="{944E3435-BE16-4A00-AF7C-2072CA488A80}"/>
              </a:ext>
            </a:extLst>
          </p:cNvPr>
          <p:cNvGrpSpPr/>
          <p:nvPr/>
        </p:nvGrpSpPr>
        <p:grpSpPr>
          <a:xfrm rot="11705977">
            <a:off x="1155242" y="4032016"/>
            <a:ext cx="268796" cy="122522"/>
            <a:chOff x="5963483" y="4935992"/>
            <a:chExt cx="307600" cy="239118"/>
          </a:xfrm>
        </p:grpSpPr>
        <p:sp>
          <p:nvSpPr>
            <p:cNvPr id="276" name="四角形: 角を丸くする 275">
              <a:extLst>
                <a:ext uri="{FF2B5EF4-FFF2-40B4-BE49-F238E27FC236}">
                  <a16:creationId xmlns:a16="http://schemas.microsoft.com/office/drawing/2014/main" id="{14D8CE36-6A87-46B4-AEDF-997FEF903665}"/>
                </a:ext>
              </a:extLst>
            </p:cNvPr>
            <p:cNvSpPr/>
            <p:nvPr/>
          </p:nvSpPr>
          <p:spPr>
            <a:xfrm>
              <a:off x="5964922" y="4935992"/>
              <a:ext cx="306161" cy="8164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77" name="四角形: 角を丸くする 276">
              <a:extLst>
                <a:ext uri="{FF2B5EF4-FFF2-40B4-BE49-F238E27FC236}">
                  <a16:creationId xmlns:a16="http://schemas.microsoft.com/office/drawing/2014/main" id="{1C8D81E3-D7A3-49D6-99AD-80494E029C63}"/>
                </a:ext>
              </a:extLst>
            </p:cNvPr>
            <p:cNvSpPr/>
            <p:nvPr/>
          </p:nvSpPr>
          <p:spPr>
            <a:xfrm>
              <a:off x="5963483" y="5016752"/>
              <a:ext cx="306161" cy="15835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78" name="グループ化 277">
            <a:extLst>
              <a:ext uri="{FF2B5EF4-FFF2-40B4-BE49-F238E27FC236}">
                <a16:creationId xmlns:a16="http://schemas.microsoft.com/office/drawing/2014/main" id="{6BD68974-A815-4ECD-8C39-4B36D9145867}"/>
              </a:ext>
            </a:extLst>
          </p:cNvPr>
          <p:cNvGrpSpPr/>
          <p:nvPr/>
        </p:nvGrpSpPr>
        <p:grpSpPr>
          <a:xfrm rot="11705977">
            <a:off x="1416958" y="4104238"/>
            <a:ext cx="268796" cy="122522"/>
            <a:chOff x="5963483" y="4935992"/>
            <a:chExt cx="307600" cy="239118"/>
          </a:xfrm>
        </p:grpSpPr>
        <p:sp>
          <p:nvSpPr>
            <p:cNvPr id="279" name="四角形: 角を丸くする 278">
              <a:extLst>
                <a:ext uri="{FF2B5EF4-FFF2-40B4-BE49-F238E27FC236}">
                  <a16:creationId xmlns:a16="http://schemas.microsoft.com/office/drawing/2014/main" id="{F8B4A77C-C327-4187-BE15-2144F13D1AEB}"/>
                </a:ext>
              </a:extLst>
            </p:cNvPr>
            <p:cNvSpPr/>
            <p:nvPr/>
          </p:nvSpPr>
          <p:spPr>
            <a:xfrm>
              <a:off x="5964922" y="4935992"/>
              <a:ext cx="306161" cy="8164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80" name="四角形: 角を丸くする 279">
              <a:extLst>
                <a:ext uri="{FF2B5EF4-FFF2-40B4-BE49-F238E27FC236}">
                  <a16:creationId xmlns:a16="http://schemas.microsoft.com/office/drawing/2014/main" id="{348642C8-5B90-43E1-B07D-778ABC78E613}"/>
                </a:ext>
              </a:extLst>
            </p:cNvPr>
            <p:cNvSpPr/>
            <p:nvPr/>
          </p:nvSpPr>
          <p:spPr>
            <a:xfrm>
              <a:off x="5963483" y="5016752"/>
              <a:ext cx="306161" cy="15835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81" name="グループ化 280">
            <a:extLst>
              <a:ext uri="{FF2B5EF4-FFF2-40B4-BE49-F238E27FC236}">
                <a16:creationId xmlns:a16="http://schemas.microsoft.com/office/drawing/2014/main" id="{B68A3BA0-E388-4270-8FB2-640F93760710}"/>
              </a:ext>
            </a:extLst>
          </p:cNvPr>
          <p:cNvGrpSpPr/>
          <p:nvPr/>
        </p:nvGrpSpPr>
        <p:grpSpPr>
          <a:xfrm rot="11705977">
            <a:off x="1676620" y="4172171"/>
            <a:ext cx="268796" cy="122522"/>
            <a:chOff x="5963483" y="4935992"/>
            <a:chExt cx="307600" cy="239118"/>
          </a:xfrm>
        </p:grpSpPr>
        <p:sp>
          <p:nvSpPr>
            <p:cNvPr id="282" name="四角形: 角を丸くする 281">
              <a:extLst>
                <a:ext uri="{FF2B5EF4-FFF2-40B4-BE49-F238E27FC236}">
                  <a16:creationId xmlns:a16="http://schemas.microsoft.com/office/drawing/2014/main" id="{C1CD5D81-2EE5-433F-ACFD-71AD65BB35EC}"/>
                </a:ext>
              </a:extLst>
            </p:cNvPr>
            <p:cNvSpPr/>
            <p:nvPr/>
          </p:nvSpPr>
          <p:spPr>
            <a:xfrm>
              <a:off x="5964922" y="4935992"/>
              <a:ext cx="306161" cy="8164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83" name="四角形: 角を丸くする 282">
              <a:extLst>
                <a:ext uri="{FF2B5EF4-FFF2-40B4-BE49-F238E27FC236}">
                  <a16:creationId xmlns:a16="http://schemas.microsoft.com/office/drawing/2014/main" id="{11495010-204E-48DD-AE42-6C41BFD70202}"/>
                </a:ext>
              </a:extLst>
            </p:cNvPr>
            <p:cNvSpPr/>
            <p:nvPr/>
          </p:nvSpPr>
          <p:spPr>
            <a:xfrm>
              <a:off x="5963483" y="5016752"/>
              <a:ext cx="306161" cy="15835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84" name="グループ化 283">
            <a:extLst>
              <a:ext uri="{FF2B5EF4-FFF2-40B4-BE49-F238E27FC236}">
                <a16:creationId xmlns:a16="http://schemas.microsoft.com/office/drawing/2014/main" id="{FEDD674E-0D1C-4285-BCFE-AAF4C2662A61}"/>
              </a:ext>
            </a:extLst>
          </p:cNvPr>
          <p:cNvGrpSpPr/>
          <p:nvPr/>
        </p:nvGrpSpPr>
        <p:grpSpPr>
          <a:xfrm rot="11705977">
            <a:off x="1938353" y="4243650"/>
            <a:ext cx="268796" cy="122522"/>
            <a:chOff x="5963483" y="4935992"/>
            <a:chExt cx="307600" cy="239118"/>
          </a:xfrm>
        </p:grpSpPr>
        <p:sp>
          <p:nvSpPr>
            <p:cNvPr id="285" name="四角形: 角を丸くする 284">
              <a:extLst>
                <a:ext uri="{FF2B5EF4-FFF2-40B4-BE49-F238E27FC236}">
                  <a16:creationId xmlns:a16="http://schemas.microsoft.com/office/drawing/2014/main" id="{B119F4A3-1789-441D-8579-7FEEFE31F141}"/>
                </a:ext>
              </a:extLst>
            </p:cNvPr>
            <p:cNvSpPr/>
            <p:nvPr/>
          </p:nvSpPr>
          <p:spPr>
            <a:xfrm>
              <a:off x="5964922" y="4935992"/>
              <a:ext cx="306161" cy="8164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86" name="四角形: 角を丸くする 285">
              <a:extLst>
                <a:ext uri="{FF2B5EF4-FFF2-40B4-BE49-F238E27FC236}">
                  <a16:creationId xmlns:a16="http://schemas.microsoft.com/office/drawing/2014/main" id="{1FF7B685-18E7-4B06-9780-BC0AFCCF3798}"/>
                </a:ext>
              </a:extLst>
            </p:cNvPr>
            <p:cNvSpPr/>
            <p:nvPr/>
          </p:nvSpPr>
          <p:spPr>
            <a:xfrm>
              <a:off x="5963483" y="5016752"/>
              <a:ext cx="306161" cy="15835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87" name="グループ化 286">
            <a:extLst>
              <a:ext uri="{FF2B5EF4-FFF2-40B4-BE49-F238E27FC236}">
                <a16:creationId xmlns:a16="http://schemas.microsoft.com/office/drawing/2014/main" id="{280A356E-1FFA-43D6-88F8-F0C3794ABD93}"/>
              </a:ext>
            </a:extLst>
          </p:cNvPr>
          <p:cNvGrpSpPr/>
          <p:nvPr/>
        </p:nvGrpSpPr>
        <p:grpSpPr>
          <a:xfrm rot="11705977">
            <a:off x="2200952" y="4310701"/>
            <a:ext cx="268796" cy="122522"/>
            <a:chOff x="5963483" y="4935992"/>
            <a:chExt cx="307600" cy="239118"/>
          </a:xfrm>
        </p:grpSpPr>
        <p:sp>
          <p:nvSpPr>
            <p:cNvPr id="288" name="四角形: 角を丸くする 287">
              <a:extLst>
                <a:ext uri="{FF2B5EF4-FFF2-40B4-BE49-F238E27FC236}">
                  <a16:creationId xmlns:a16="http://schemas.microsoft.com/office/drawing/2014/main" id="{9EB81681-11BC-48AA-B110-0B2C8F33ACA2}"/>
                </a:ext>
              </a:extLst>
            </p:cNvPr>
            <p:cNvSpPr/>
            <p:nvPr/>
          </p:nvSpPr>
          <p:spPr>
            <a:xfrm>
              <a:off x="5964922" y="4935992"/>
              <a:ext cx="306161" cy="8164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89" name="四角形: 角を丸くする 288">
              <a:extLst>
                <a:ext uri="{FF2B5EF4-FFF2-40B4-BE49-F238E27FC236}">
                  <a16:creationId xmlns:a16="http://schemas.microsoft.com/office/drawing/2014/main" id="{84EB874F-4433-4ED1-8743-FC924363BADC}"/>
                </a:ext>
              </a:extLst>
            </p:cNvPr>
            <p:cNvSpPr/>
            <p:nvPr/>
          </p:nvSpPr>
          <p:spPr>
            <a:xfrm>
              <a:off x="5963483" y="5016752"/>
              <a:ext cx="306161" cy="15835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93" name="グループ化 292">
            <a:extLst>
              <a:ext uri="{FF2B5EF4-FFF2-40B4-BE49-F238E27FC236}">
                <a16:creationId xmlns:a16="http://schemas.microsoft.com/office/drawing/2014/main" id="{AEA7D499-4F57-48AB-AA68-F4F3854656E8}"/>
              </a:ext>
            </a:extLst>
          </p:cNvPr>
          <p:cNvGrpSpPr/>
          <p:nvPr/>
        </p:nvGrpSpPr>
        <p:grpSpPr>
          <a:xfrm rot="11705977">
            <a:off x="2463763" y="4375662"/>
            <a:ext cx="268796" cy="122522"/>
            <a:chOff x="5963483" y="4935992"/>
            <a:chExt cx="307600" cy="239118"/>
          </a:xfrm>
        </p:grpSpPr>
        <p:sp>
          <p:nvSpPr>
            <p:cNvPr id="294" name="四角形: 角を丸くする 293">
              <a:extLst>
                <a:ext uri="{FF2B5EF4-FFF2-40B4-BE49-F238E27FC236}">
                  <a16:creationId xmlns:a16="http://schemas.microsoft.com/office/drawing/2014/main" id="{1D07FD11-5564-4A16-904C-81431EE4438E}"/>
                </a:ext>
              </a:extLst>
            </p:cNvPr>
            <p:cNvSpPr/>
            <p:nvPr/>
          </p:nvSpPr>
          <p:spPr>
            <a:xfrm>
              <a:off x="5964922" y="4935992"/>
              <a:ext cx="306161" cy="8164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95" name="四角形: 角を丸くする 294">
              <a:extLst>
                <a:ext uri="{FF2B5EF4-FFF2-40B4-BE49-F238E27FC236}">
                  <a16:creationId xmlns:a16="http://schemas.microsoft.com/office/drawing/2014/main" id="{61F37FD7-04F2-4572-99AB-D481EF0F5B7D}"/>
                </a:ext>
              </a:extLst>
            </p:cNvPr>
            <p:cNvSpPr/>
            <p:nvPr/>
          </p:nvSpPr>
          <p:spPr>
            <a:xfrm>
              <a:off x="5963483" y="5016752"/>
              <a:ext cx="306161" cy="15835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96" name="グループ化 295">
            <a:extLst>
              <a:ext uri="{FF2B5EF4-FFF2-40B4-BE49-F238E27FC236}">
                <a16:creationId xmlns:a16="http://schemas.microsoft.com/office/drawing/2014/main" id="{04A267C4-90E9-4E36-B2B2-2BAC28C5334D}"/>
              </a:ext>
            </a:extLst>
          </p:cNvPr>
          <p:cNvGrpSpPr/>
          <p:nvPr/>
        </p:nvGrpSpPr>
        <p:grpSpPr>
          <a:xfrm rot="11705977">
            <a:off x="2726616" y="4442495"/>
            <a:ext cx="268796" cy="122522"/>
            <a:chOff x="5963483" y="4935992"/>
            <a:chExt cx="307600" cy="239118"/>
          </a:xfrm>
        </p:grpSpPr>
        <p:sp>
          <p:nvSpPr>
            <p:cNvPr id="297" name="四角形: 角を丸くする 296">
              <a:extLst>
                <a:ext uri="{FF2B5EF4-FFF2-40B4-BE49-F238E27FC236}">
                  <a16:creationId xmlns:a16="http://schemas.microsoft.com/office/drawing/2014/main" id="{D7ED11C6-C8A4-470D-8767-DD6ACAD4BAAA}"/>
                </a:ext>
              </a:extLst>
            </p:cNvPr>
            <p:cNvSpPr/>
            <p:nvPr/>
          </p:nvSpPr>
          <p:spPr>
            <a:xfrm>
              <a:off x="5964922" y="4935992"/>
              <a:ext cx="306161" cy="8164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98" name="四角形: 角を丸くする 297">
              <a:extLst>
                <a:ext uri="{FF2B5EF4-FFF2-40B4-BE49-F238E27FC236}">
                  <a16:creationId xmlns:a16="http://schemas.microsoft.com/office/drawing/2014/main" id="{6424FB0A-8A37-4C0F-8750-20D359895F5C}"/>
                </a:ext>
              </a:extLst>
            </p:cNvPr>
            <p:cNvSpPr/>
            <p:nvPr/>
          </p:nvSpPr>
          <p:spPr>
            <a:xfrm>
              <a:off x="5963483" y="5016752"/>
              <a:ext cx="306161" cy="15835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536" name="テキスト ボックス 535">
            <a:extLst>
              <a:ext uri="{FF2B5EF4-FFF2-40B4-BE49-F238E27FC236}">
                <a16:creationId xmlns:a16="http://schemas.microsoft.com/office/drawing/2014/main" id="{F576D7DC-AF1A-4657-B764-32AE3506AB4E}"/>
              </a:ext>
            </a:extLst>
          </p:cNvPr>
          <p:cNvSpPr txBox="1"/>
          <p:nvPr/>
        </p:nvSpPr>
        <p:spPr>
          <a:xfrm>
            <a:off x="601552" y="5891300"/>
            <a:ext cx="1194700" cy="31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kumimoji="1" lang="ja-JP" altLang="en-US" sz="714" dirty="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倉庫：白イス約</a:t>
            </a:r>
            <a:r>
              <a:rPr kumimoji="1" lang="en-US" altLang="ja-JP" sz="714" dirty="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70</a:t>
            </a:r>
            <a:r>
              <a:rPr kumimoji="1" lang="ja-JP" altLang="en-US" sz="714" dirty="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脚</a:t>
            </a:r>
            <a:endParaRPr kumimoji="1" lang="en-US" altLang="ja-JP" sz="714" dirty="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defTabSz="326578"/>
            <a:r>
              <a:rPr kumimoji="1" lang="ja-JP" altLang="en-US" sz="714" dirty="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　　　白長机</a:t>
            </a:r>
            <a:r>
              <a:rPr kumimoji="1" lang="en-US" altLang="ja-JP" sz="714" dirty="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10</a:t>
            </a:r>
            <a:r>
              <a:rPr kumimoji="1" lang="ja-JP" altLang="en-US" sz="714" dirty="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台</a:t>
            </a:r>
          </a:p>
        </p:txBody>
      </p:sp>
      <p:grpSp>
        <p:nvGrpSpPr>
          <p:cNvPr id="543" name="グループ化 542">
            <a:extLst>
              <a:ext uri="{FF2B5EF4-FFF2-40B4-BE49-F238E27FC236}">
                <a16:creationId xmlns:a16="http://schemas.microsoft.com/office/drawing/2014/main" id="{8D1F7459-EB4C-4BBF-BB8B-119C98EDC4E3}"/>
              </a:ext>
            </a:extLst>
          </p:cNvPr>
          <p:cNvGrpSpPr/>
          <p:nvPr/>
        </p:nvGrpSpPr>
        <p:grpSpPr>
          <a:xfrm rot="5400000">
            <a:off x="7005234" y="3799247"/>
            <a:ext cx="229014" cy="240234"/>
            <a:chOff x="6447062" y="5312229"/>
            <a:chExt cx="306162" cy="297998"/>
          </a:xfrm>
          <a:solidFill>
            <a:srgbClr val="009999"/>
          </a:solidFill>
        </p:grpSpPr>
        <p:sp>
          <p:nvSpPr>
            <p:cNvPr id="544" name="四角形: 角を丸くする 543">
              <a:extLst>
                <a:ext uri="{FF2B5EF4-FFF2-40B4-BE49-F238E27FC236}">
                  <a16:creationId xmlns:a16="http://schemas.microsoft.com/office/drawing/2014/main" id="{A2A4EB2D-FC8C-4FFE-B73F-D6DA9533E19D}"/>
                </a:ext>
              </a:extLst>
            </p:cNvPr>
            <p:cNvSpPr/>
            <p:nvPr/>
          </p:nvSpPr>
          <p:spPr>
            <a:xfrm>
              <a:off x="6447062" y="5312230"/>
              <a:ext cx="223159" cy="29799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45" name="四角形: 角を丸くする 544">
              <a:extLst>
                <a:ext uri="{FF2B5EF4-FFF2-40B4-BE49-F238E27FC236}">
                  <a16:creationId xmlns:a16="http://schemas.microsoft.com/office/drawing/2014/main" id="{9075FA21-F2E8-4905-8CA2-7E664ADD4B4F}"/>
                </a:ext>
              </a:extLst>
            </p:cNvPr>
            <p:cNvSpPr/>
            <p:nvPr/>
          </p:nvSpPr>
          <p:spPr>
            <a:xfrm>
              <a:off x="6670221" y="5312229"/>
              <a:ext cx="83003" cy="29799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546" name="グループ化 545">
            <a:extLst>
              <a:ext uri="{FF2B5EF4-FFF2-40B4-BE49-F238E27FC236}">
                <a16:creationId xmlns:a16="http://schemas.microsoft.com/office/drawing/2014/main" id="{DCD74D1F-BE31-4889-9156-6D48587580D4}"/>
              </a:ext>
            </a:extLst>
          </p:cNvPr>
          <p:cNvGrpSpPr/>
          <p:nvPr/>
        </p:nvGrpSpPr>
        <p:grpSpPr>
          <a:xfrm rot="16025901">
            <a:off x="6233542" y="1365843"/>
            <a:ext cx="229014" cy="240234"/>
            <a:chOff x="6447062" y="5312229"/>
            <a:chExt cx="306162" cy="297998"/>
          </a:xfrm>
          <a:solidFill>
            <a:srgbClr val="009999"/>
          </a:solidFill>
        </p:grpSpPr>
        <p:sp>
          <p:nvSpPr>
            <p:cNvPr id="547" name="四角形: 角を丸くする 546">
              <a:extLst>
                <a:ext uri="{FF2B5EF4-FFF2-40B4-BE49-F238E27FC236}">
                  <a16:creationId xmlns:a16="http://schemas.microsoft.com/office/drawing/2014/main" id="{01A941C8-85FB-40A0-9989-B72DCB180460}"/>
                </a:ext>
              </a:extLst>
            </p:cNvPr>
            <p:cNvSpPr/>
            <p:nvPr/>
          </p:nvSpPr>
          <p:spPr>
            <a:xfrm>
              <a:off x="6447062" y="5312230"/>
              <a:ext cx="223159" cy="29799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48" name="四角形: 角を丸くする 547">
              <a:extLst>
                <a:ext uri="{FF2B5EF4-FFF2-40B4-BE49-F238E27FC236}">
                  <a16:creationId xmlns:a16="http://schemas.microsoft.com/office/drawing/2014/main" id="{F37E1FA1-8E87-43A0-A41D-E63A105FD77D}"/>
                </a:ext>
              </a:extLst>
            </p:cNvPr>
            <p:cNvSpPr/>
            <p:nvPr/>
          </p:nvSpPr>
          <p:spPr>
            <a:xfrm>
              <a:off x="6670221" y="5312229"/>
              <a:ext cx="83003" cy="29799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549" name="グループ化 548">
            <a:extLst>
              <a:ext uri="{FF2B5EF4-FFF2-40B4-BE49-F238E27FC236}">
                <a16:creationId xmlns:a16="http://schemas.microsoft.com/office/drawing/2014/main" id="{12695CC4-4F42-4E47-B572-55C53E6A274D}"/>
              </a:ext>
            </a:extLst>
          </p:cNvPr>
          <p:cNvGrpSpPr/>
          <p:nvPr/>
        </p:nvGrpSpPr>
        <p:grpSpPr>
          <a:xfrm rot="16025901">
            <a:off x="6479754" y="1352096"/>
            <a:ext cx="229014" cy="240234"/>
            <a:chOff x="6447062" y="5312229"/>
            <a:chExt cx="306162" cy="297998"/>
          </a:xfrm>
          <a:solidFill>
            <a:srgbClr val="009999"/>
          </a:solidFill>
        </p:grpSpPr>
        <p:sp>
          <p:nvSpPr>
            <p:cNvPr id="550" name="四角形: 角を丸くする 549">
              <a:extLst>
                <a:ext uri="{FF2B5EF4-FFF2-40B4-BE49-F238E27FC236}">
                  <a16:creationId xmlns:a16="http://schemas.microsoft.com/office/drawing/2014/main" id="{BDD7D478-D763-4127-98A6-C1B2524D693E}"/>
                </a:ext>
              </a:extLst>
            </p:cNvPr>
            <p:cNvSpPr/>
            <p:nvPr/>
          </p:nvSpPr>
          <p:spPr>
            <a:xfrm>
              <a:off x="6447062" y="5312230"/>
              <a:ext cx="223159" cy="29799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51" name="四角形: 角を丸くする 550">
              <a:extLst>
                <a:ext uri="{FF2B5EF4-FFF2-40B4-BE49-F238E27FC236}">
                  <a16:creationId xmlns:a16="http://schemas.microsoft.com/office/drawing/2014/main" id="{8C8995D9-EDC3-48BF-9537-75B11A51B286}"/>
                </a:ext>
              </a:extLst>
            </p:cNvPr>
            <p:cNvSpPr/>
            <p:nvPr/>
          </p:nvSpPr>
          <p:spPr>
            <a:xfrm>
              <a:off x="6670221" y="5312229"/>
              <a:ext cx="83003" cy="29799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552" name="グループ化 551">
            <a:extLst>
              <a:ext uri="{FF2B5EF4-FFF2-40B4-BE49-F238E27FC236}">
                <a16:creationId xmlns:a16="http://schemas.microsoft.com/office/drawing/2014/main" id="{8AEA93E6-325F-4BE1-A4EC-17346025E1D9}"/>
              </a:ext>
            </a:extLst>
          </p:cNvPr>
          <p:cNvGrpSpPr/>
          <p:nvPr/>
        </p:nvGrpSpPr>
        <p:grpSpPr>
          <a:xfrm rot="16025901">
            <a:off x="5985121" y="1373254"/>
            <a:ext cx="229014" cy="240234"/>
            <a:chOff x="6447062" y="5312229"/>
            <a:chExt cx="306162" cy="297998"/>
          </a:xfrm>
          <a:solidFill>
            <a:srgbClr val="009999"/>
          </a:solidFill>
        </p:grpSpPr>
        <p:sp>
          <p:nvSpPr>
            <p:cNvPr id="553" name="四角形: 角を丸くする 552">
              <a:extLst>
                <a:ext uri="{FF2B5EF4-FFF2-40B4-BE49-F238E27FC236}">
                  <a16:creationId xmlns:a16="http://schemas.microsoft.com/office/drawing/2014/main" id="{DD0A0AEB-5D65-4045-9C00-EAF032F66C13}"/>
                </a:ext>
              </a:extLst>
            </p:cNvPr>
            <p:cNvSpPr/>
            <p:nvPr/>
          </p:nvSpPr>
          <p:spPr>
            <a:xfrm>
              <a:off x="6447062" y="5312230"/>
              <a:ext cx="223159" cy="29799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54" name="四角形: 角を丸くする 553">
              <a:extLst>
                <a:ext uri="{FF2B5EF4-FFF2-40B4-BE49-F238E27FC236}">
                  <a16:creationId xmlns:a16="http://schemas.microsoft.com/office/drawing/2014/main" id="{DF4502C8-E2DD-411A-9C04-610159E2B3C5}"/>
                </a:ext>
              </a:extLst>
            </p:cNvPr>
            <p:cNvSpPr/>
            <p:nvPr/>
          </p:nvSpPr>
          <p:spPr>
            <a:xfrm>
              <a:off x="6670221" y="5312229"/>
              <a:ext cx="83003" cy="29799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563" name="グラフィックス 53" descr="多肉植物">
            <a:extLst>
              <a:ext uri="{FF2B5EF4-FFF2-40B4-BE49-F238E27FC236}">
                <a16:creationId xmlns:a16="http://schemas.microsoft.com/office/drawing/2014/main" id="{79719C70-C451-4B4A-98A9-3A73DE3901DD}"/>
              </a:ext>
            </a:extLst>
          </p:cNvPr>
          <p:cNvGrpSpPr/>
          <p:nvPr/>
        </p:nvGrpSpPr>
        <p:grpSpPr>
          <a:xfrm rot="11125215">
            <a:off x="5759641" y="3977152"/>
            <a:ext cx="135831" cy="121136"/>
            <a:chOff x="6139815" y="4400550"/>
            <a:chExt cx="514349" cy="504443"/>
          </a:xfrm>
          <a:solidFill>
            <a:srgbClr val="92D050"/>
          </a:solidFill>
        </p:grpSpPr>
        <p:sp>
          <p:nvSpPr>
            <p:cNvPr id="578" name="フリーフォーム: 図形 577">
              <a:extLst>
                <a:ext uri="{FF2B5EF4-FFF2-40B4-BE49-F238E27FC236}">
                  <a16:creationId xmlns:a16="http://schemas.microsoft.com/office/drawing/2014/main" id="{E2CFC894-BB6D-4F3C-86C8-8EDDE6E36242}"/>
                </a:ext>
              </a:extLst>
            </p:cNvPr>
            <p:cNvSpPr/>
            <p:nvPr/>
          </p:nvSpPr>
          <p:spPr>
            <a:xfrm>
              <a:off x="6402800" y="4562475"/>
              <a:ext cx="178974" cy="166306"/>
            </a:xfrm>
            <a:custGeom>
              <a:avLst/>
              <a:gdLst>
                <a:gd name="connsiteX0" fmla="*/ 36100 w 178974"/>
                <a:gd name="connsiteY0" fmla="*/ 161353 h 166306"/>
                <a:gd name="connsiteX1" fmla="*/ 138303 w 178974"/>
                <a:gd name="connsiteY1" fmla="*/ 109919 h 166306"/>
                <a:gd name="connsiteX2" fmla="*/ 178975 w 178974"/>
                <a:gd name="connsiteY2" fmla="*/ 0 h 166306"/>
                <a:gd name="connsiteX3" fmla="*/ 28575 w 178974"/>
                <a:gd name="connsiteY3" fmla="*/ 68866 h 166306"/>
                <a:gd name="connsiteX4" fmla="*/ 0 w 178974"/>
                <a:gd name="connsiteY4" fmla="*/ 103918 h 166306"/>
                <a:gd name="connsiteX5" fmla="*/ 30385 w 178974"/>
                <a:gd name="connsiteY5" fmla="*/ 166306 h 16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74" h="166306">
                  <a:moveTo>
                    <a:pt x="36100" y="161353"/>
                  </a:moveTo>
                  <a:cubicBezTo>
                    <a:pt x="66750" y="138126"/>
                    <a:pt x="101387" y="120694"/>
                    <a:pt x="138303" y="109919"/>
                  </a:cubicBezTo>
                  <a:cubicBezTo>
                    <a:pt x="157354" y="75552"/>
                    <a:pt x="171068" y="38490"/>
                    <a:pt x="178975" y="0"/>
                  </a:cubicBezTo>
                  <a:cubicBezTo>
                    <a:pt x="122482" y="5234"/>
                    <a:pt x="69447" y="29518"/>
                    <a:pt x="28575" y="68866"/>
                  </a:cubicBezTo>
                  <a:cubicBezTo>
                    <a:pt x="17974" y="79630"/>
                    <a:pt x="8407" y="91365"/>
                    <a:pt x="0" y="103918"/>
                  </a:cubicBezTo>
                  <a:cubicBezTo>
                    <a:pt x="12064" y="123714"/>
                    <a:pt x="22238" y="144603"/>
                    <a:pt x="30385" y="1663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26578"/>
              <a:endParaRPr lang="ja-JP" altLang="en-US" sz="1286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79" name="フリーフォーム: 図形 578">
              <a:extLst>
                <a:ext uri="{FF2B5EF4-FFF2-40B4-BE49-F238E27FC236}">
                  <a16:creationId xmlns:a16="http://schemas.microsoft.com/office/drawing/2014/main" id="{DEC020EF-D5C2-4DE2-BB27-EE6F95583D42}"/>
                </a:ext>
              </a:extLst>
            </p:cNvPr>
            <p:cNvSpPr/>
            <p:nvPr/>
          </p:nvSpPr>
          <p:spPr>
            <a:xfrm>
              <a:off x="6139815" y="4675155"/>
              <a:ext cx="514349" cy="229838"/>
            </a:xfrm>
            <a:custGeom>
              <a:avLst/>
              <a:gdLst>
                <a:gd name="connsiteX0" fmla="*/ 475298 w 514349"/>
                <a:gd name="connsiteY0" fmla="*/ 154019 h 229838"/>
                <a:gd name="connsiteX1" fmla="*/ 391668 w 514349"/>
                <a:gd name="connsiteY1" fmla="*/ 154019 h 229838"/>
                <a:gd name="connsiteX2" fmla="*/ 393287 w 514349"/>
                <a:gd name="connsiteY2" fmla="*/ 152781 h 229838"/>
                <a:gd name="connsiteX3" fmla="*/ 490537 w 514349"/>
                <a:gd name="connsiteY3" fmla="*/ 381 h 229838"/>
                <a:gd name="connsiteX4" fmla="*/ 310991 w 514349"/>
                <a:gd name="connsiteY4" fmla="*/ 64103 h 229838"/>
                <a:gd name="connsiteX5" fmla="*/ 268796 w 514349"/>
                <a:gd name="connsiteY5" fmla="*/ 106394 h 229838"/>
                <a:gd name="connsiteX6" fmla="*/ 297371 w 514349"/>
                <a:gd name="connsiteY6" fmla="*/ 154019 h 229838"/>
                <a:gd name="connsiteX7" fmla="*/ 275749 w 514349"/>
                <a:gd name="connsiteY7" fmla="*/ 154019 h 229838"/>
                <a:gd name="connsiteX8" fmla="*/ 202787 w 514349"/>
                <a:gd name="connsiteY8" fmla="*/ 63722 h 229838"/>
                <a:gd name="connsiteX9" fmla="*/ 23336 w 514349"/>
                <a:gd name="connsiteY9" fmla="*/ 0 h 229838"/>
                <a:gd name="connsiteX10" fmla="*/ 120491 w 514349"/>
                <a:gd name="connsiteY10" fmla="*/ 152400 h 229838"/>
                <a:gd name="connsiteX11" fmla="*/ 122110 w 514349"/>
                <a:gd name="connsiteY11" fmla="*/ 153638 h 229838"/>
                <a:gd name="connsiteX12" fmla="*/ 38100 w 514349"/>
                <a:gd name="connsiteY12" fmla="*/ 153638 h 229838"/>
                <a:gd name="connsiteX13" fmla="*/ 0 w 514349"/>
                <a:gd name="connsiteY13" fmla="*/ 191738 h 229838"/>
                <a:gd name="connsiteX14" fmla="*/ 0 w 514349"/>
                <a:gd name="connsiteY14" fmla="*/ 229838 h 229838"/>
                <a:gd name="connsiteX15" fmla="*/ 514350 w 514349"/>
                <a:gd name="connsiteY15" fmla="*/ 229838 h 229838"/>
                <a:gd name="connsiteX16" fmla="*/ 514350 w 514349"/>
                <a:gd name="connsiteY16" fmla="*/ 192119 h 229838"/>
                <a:gd name="connsiteX17" fmla="*/ 475298 w 514349"/>
                <a:gd name="connsiteY17" fmla="*/ 154019 h 22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4349" h="229838">
                  <a:moveTo>
                    <a:pt x="475298" y="154019"/>
                  </a:moveTo>
                  <a:lnTo>
                    <a:pt x="391668" y="154019"/>
                  </a:lnTo>
                  <a:lnTo>
                    <a:pt x="393287" y="152781"/>
                  </a:lnTo>
                  <a:cubicBezTo>
                    <a:pt x="469487" y="92964"/>
                    <a:pt x="490537" y="381"/>
                    <a:pt x="490537" y="381"/>
                  </a:cubicBezTo>
                  <a:cubicBezTo>
                    <a:pt x="490537" y="381"/>
                    <a:pt x="387382" y="4286"/>
                    <a:pt x="310991" y="64103"/>
                  </a:cubicBezTo>
                  <a:cubicBezTo>
                    <a:pt x="295285" y="76462"/>
                    <a:pt x="281119" y="90660"/>
                    <a:pt x="268796" y="106394"/>
                  </a:cubicBezTo>
                  <a:cubicBezTo>
                    <a:pt x="279656" y="121428"/>
                    <a:pt x="289216" y="137361"/>
                    <a:pt x="297371" y="154019"/>
                  </a:cubicBezTo>
                  <a:lnTo>
                    <a:pt x="275749" y="154019"/>
                  </a:lnTo>
                  <a:cubicBezTo>
                    <a:pt x="258201" y="119026"/>
                    <a:pt x="233315" y="88227"/>
                    <a:pt x="202787" y="63722"/>
                  </a:cubicBezTo>
                  <a:cubicBezTo>
                    <a:pt x="126587" y="3905"/>
                    <a:pt x="23336" y="0"/>
                    <a:pt x="23336" y="0"/>
                  </a:cubicBezTo>
                  <a:cubicBezTo>
                    <a:pt x="23336" y="0"/>
                    <a:pt x="44101" y="92964"/>
                    <a:pt x="120491" y="152400"/>
                  </a:cubicBezTo>
                  <a:lnTo>
                    <a:pt x="122110" y="153638"/>
                  </a:lnTo>
                  <a:lnTo>
                    <a:pt x="38100" y="153638"/>
                  </a:lnTo>
                  <a:cubicBezTo>
                    <a:pt x="17058" y="153638"/>
                    <a:pt x="0" y="170697"/>
                    <a:pt x="0" y="191738"/>
                  </a:cubicBezTo>
                  <a:lnTo>
                    <a:pt x="0" y="229838"/>
                  </a:lnTo>
                  <a:lnTo>
                    <a:pt x="514350" y="229838"/>
                  </a:lnTo>
                  <a:lnTo>
                    <a:pt x="514350" y="192119"/>
                  </a:lnTo>
                  <a:cubicBezTo>
                    <a:pt x="513494" y="171074"/>
                    <a:pt x="496358" y="154355"/>
                    <a:pt x="475298" y="1540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26578"/>
              <a:endParaRPr lang="ja-JP" altLang="en-US" sz="1286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80" name="フリーフォーム: 図形 579">
              <a:extLst>
                <a:ext uri="{FF2B5EF4-FFF2-40B4-BE49-F238E27FC236}">
                  <a16:creationId xmlns:a16="http://schemas.microsoft.com/office/drawing/2014/main" id="{860B2792-F4E5-41D0-B006-62BEE79271A7}"/>
                </a:ext>
              </a:extLst>
            </p:cNvPr>
            <p:cNvSpPr/>
            <p:nvPr/>
          </p:nvSpPr>
          <p:spPr>
            <a:xfrm>
              <a:off x="6201251" y="4562475"/>
              <a:ext cx="216789" cy="203168"/>
            </a:xfrm>
            <a:custGeom>
              <a:avLst/>
              <a:gdLst>
                <a:gd name="connsiteX0" fmla="*/ 195453 w 216789"/>
                <a:gd name="connsiteY0" fmla="*/ 203168 h 203168"/>
                <a:gd name="connsiteX1" fmla="*/ 216789 w 216789"/>
                <a:gd name="connsiteY1" fmla="*/ 180023 h 203168"/>
                <a:gd name="connsiteX2" fmla="*/ 150114 w 216789"/>
                <a:gd name="connsiteY2" fmla="*/ 68866 h 203168"/>
                <a:gd name="connsiteX3" fmla="*/ 0 w 216789"/>
                <a:gd name="connsiteY3" fmla="*/ 0 h 203168"/>
                <a:gd name="connsiteX4" fmla="*/ 38576 w 216789"/>
                <a:gd name="connsiteY4" fmla="*/ 106299 h 203168"/>
                <a:gd name="connsiteX5" fmla="*/ 152876 w 216789"/>
                <a:gd name="connsiteY5" fmla="*/ 161353 h 203168"/>
                <a:gd name="connsiteX6" fmla="*/ 195453 w 216789"/>
                <a:gd name="connsiteY6" fmla="*/ 203168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789" h="203168">
                  <a:moveTo>
                    <a:pt x="195453" y="203168"/>
                  </a:moveTo>
                  <a:cubicBezTo>
                    <a:pt x="202154" y="195084"/>
                    <a:pt x="209276" y="187358"/>
                    <a:pt x="216789" y="180023"/>
                  </a:cubicBezTo>
                  <a:cubicBezTo>
                    <a:pt x="202763" y="138631"/>
                    <a:pt x="180028" y="100727"/>
                    <a:pt x="150114" y="68866"/>
                  </a:cubicBezTo>
                  <a:cubicBezTo>
                    <a:pt x="109317" y="29576"/>
                    <a:pt x="56392" y="5297"/>
                    <a:pt x="0" y="0"/>
                  </a:cubicBezTo>
                  <a:cubicBezTo>
                    <a:pt x="7543" y="37143"/>
                    <a:pt x="20543" y="72963"/>
                    <a:pt x="38576" y="106299"/>
                  </a:cubicBezTo>
                  <a:cubicBezTo>
                    <a:pt x="79941" y="116914"/>
                    <a:pt x="118790" y="135626"/>
                    <a:pt x="152876" y="161353"/>
                  </a:cubicBezTo>
                  <a:cubicBezTo>
                    <a:pt x="168584" y="173659"/>
                    <a:pt x="182866" y="187684"/>
                    <a:pt x="195453" y="203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26578"/>
              <a:endParaRPr lang="ja-JP" altLang="en-US" sz="1286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81" name="フリーフォーム: 図形 580">
              <a:extLst>
                <a:ext uri="{FF2B5EF4-FFF2-40B4-BE49-F238E27FC236}">
                  <a16:creationId xmlns:a16="http://schemas.microsoft.com/office/drawing/2014/main" id="{57AE5C4A-72E4-4330-9684-D4C5FAFAAE6A}"/>
                </a:ext>
              </a:extLst>
            </p:cNvPr>
            <p:cNvSpPr/>
            <p:nvPr/>
          </p:nvSpPr>
          <p:spPr>
            <a:xfrm>
              <a:off x="6276975" y="4467225"/>
              <a:ext cx="137540" cy="182117"/>
            </a:xfrm>
            <a:custGeom>
              <a:avLst/>
              <a:gdLst>
                <a:gd name="connsiteX0" fmla="*/ 114300 w 137540"/>
                <a:gd name="connsiteY0" fmla="*/ 182118 h 182117"/>
                <a:gd name="connsiteX1" fmla="*/ 137541 w 137540"/>
                <a:gd name="connsiteY1" fmla="*/ 153543 h 182117"/>
                <a:gd name="connsiteX2" fmla="*/ 100203 w 137540"/>
                <a:gd name="connsiteY2" fmla="*/ 68485 h 182117"/>
                <a:gd name="connsiteX3" fmla="*/ 0 w 137540"/>
                <a:gd name="connsiteY3" fmla="*/ 0 h 182117"/>
                <a:gd name="connsiteX4" fmla="*/ 25241 w 137540"/>
                <a:gd name="connsiteY4" fmla="*/ 104775 h 182117"/>
                <a:gd name="connsiteX5" fmla="*/ 88201 w 137540"/>
                <a:gd name="connsiteY5" fmla="*/ 150305 h 182117"/>
                <a:gd name="connsiteX6" fmla="*/ 114300 w 137540"/>
                <a:gd name="connsiteY6" fmla="*/ 182118 h 18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540" h="182117">
                  <a:moveTo>
                    <a:pt x="114300" y="182118"/>
                  </a:moveTo>
                  <a:cubicBezTo>
                    <a:pt x="121413" y="172095"/>
                    <a:pt x="129177" y="162549"/>
                    <a:pt x="137541" y="153543"/>
                  </a:cubicBezTo>
                  <a:cubicBezTo>
                    <a:pt x="129262" y="123538"/>
                    <a:pt x="116686" y="94888"/>
                    <a:pt x="100203" y="68485"/>
                  </a:cubicBezTo>
                  <a:cubicBezTo>
                    <a:pt x="57626" y="4286"/>
                    <a:pt x="0" y="0"/>
                    <a:pt x="0" y="0"/>
                  </a:cubicBezTo>
                  <a:cubicBezTo>
                    <a:pt x="4816" y="35695"/>
                    <a:pt x="13274" y="70803"/>
                    <a:pt x="25241" y="104775"/>
                  </a:cubicBezTo>
                  <a:cubicBezTo>
                    <a:pt x="48533" y="116479"/>
                    <a:pt x="69791" y="131852"/>
                    <a:pt x="88201" y="150305"/>
                  </a:cubicBezTo>
                  <a:cubicBezTo>
                    <a:pt x="97747" y="160186"/>
                    <a:pt x="106475" y="170825"/>
                    <a:pt x="114300" y="182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26578"/>
              <a:endParaRPr lang="ja-JP" altLang="en-US" sz="1286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82" name="フリーフォーム: 図形 581">
              <a:extLst>
                <a:ext uri="{FF2B5EF4-FFF2-40B4-BE49-F238E27FC236}">
                  <a16:creationId xmlns:a16="http://schemas.microsoft.com/office/drawing/2014/main" id="{96BA28CF-3673-4A11-8A2D-D4D23067C775}"/>
                </a:ext>
              </a:extLst>
            </p:cNvPr>
            <p:cNvSpPr/>
            <p:nvPr/>
          </p:nvSpPr>
          <p:spPr>
            <a:xfrm>
              <a:off x="6406800" y="4467225"/>
              <a:ext cx="108299" cy="138874"/>
            </a:xfrm>
            <a:custGeom>
              <a:avLst/>
              <a:gdLst>
                <a:gd name="connsiteX0" fmla="*/ 7906 w 108299"/>
                <a:gd name="connsiteY0" fmla="*/ 68866 h 138874"/>
                <a:gd name="connsiteX1" fmla="*/ 0 w 108299"/>
                <a:gd name="connsiteY1" fmla="*/ 81725 h 138874"/>
                <a:gd name="connsiteX2" fmla="*/ 23336 w 108299"/>
                <a:gd name="connsiteY2" fmla="*/ 138875 h 138874"/>
                <a:gd name="connsiteX3" fmla="*/ 84868 w 108299"/>
                <a:gd name="connsiteY3" fmla="*/ 99536 h 138874"/>
                <a:gd name="connsiteX4" fmla="*/ 108299 w 108299"/>
                <a:gd name="connsiteY4" fmla="*/ 0 h 138874"/>
                <a:gd name="connsiteX5" fmla="*/ 7906 w 108299"/>
                <a:gd name="connsiteY5" fmla="*/ 68866 h 13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299" h="138874">
                  <a:moveTo>
                    <a:pt x="7906" y="68866"/>
                  </a:moveTo>
                  <a:cubicBezTo>
                    <a:pt x="5143" y="73057"/>
                    <a:pt x="2572" y="77343"/>
                    <a:pt x="0" y="81725"/>
                  </a:cubicBezTo>
                  <a:cubicBezTo>
                    <a:pt x="9366" y="100087"/>
                    <a:pt x="17172" y="119204"/>
                    <a:pt x="23336" y="138875"/>
                  </a:cubicBezTo>
                  <a:cubicBezTo>
                    <a:pt x="41832" y="122850"/>
                    <a:pt x="62559" y="109598"/>
                    <a:pt x="84868" y="99536"/>
                  </a:cubicBezTo>
                  <a:cubicBezTo>
                    <a:pt x="95876" y="67192"/>
                    <a:pt x="103723" y="33858"/>
                    <a:pt x="108299" y="0"/>
                  </a:cubicBezTo>
                  <a:cubicBezTo>
                    <a:pt x="108299" y="0"/>
                    <a:pt x="51149" y="4286"/>
                    <a:pt x="7906" y="68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26578"/>
              <a:endParaRPr lang="ja-JP" altLang="en-US" sz="1286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83" name="フリーフォーム: 図形 582">
              <a:extLst>
                <a:ext uri="{FF2B5EF4-FFF2-40B4-BE49-F238E27FC236}">
                  <a16:creationId xmlns:a16="http://schemas.microsoft.com/office/drawing/2014/main" id="{90850B02-4AFD-416C-9161-58C270E44987}"/>
                </a:ext>
              </a:extLst>
            </p:cNvPr>
            <p:cNvSpPr/>
            <p:nvPr/>
          </p:nvSpPr>
          <p:spPr>
            <a:xfrm>
              <a:off x="6361176" y="4400550"/>
              <a:ext cx="72009" cy="129540"/>
            </a:xfrm>
            <a:custGeom>
              <a:avLst/>
              <a:gdLst>
                <a:gd name="connsiteX0" fmla="*/ 32099 w 72009"/>
                <a:gd name="connsiteY0" fmla="*/ 125063 h 129540"/>
                <a:gd name="connsiteX1" fmla="*/ 34766 w 72009"/>
                <a:gd name="connsiteY1" fmla="*/ 129540 h 129540"/>
                <a:gd name="connsiteX2" fmla="*/ 37624 w 72009"/>
                <a:gd name="connsiteY2" fmla="*/ 125063 h 129540"/>
                <a:gd name="connsiteX3" fmla="*/ 72009 w 72009"/>
                <a:gd name="connsiteY3" fmla="*/ 85725 h 129540"/>
                <a:gd name="connsiteX4" fmla="*/ 39052 w 72009"/>
                <a:gd name="connsiteY4" fmla="*/ 0 h 129540"/>
                <a:gd name="connsiteX5" fmla="*/ 0 w 72009"/>
                <a:gd name="connsiteY5" fmla="*/ 87440 h 129540"/>
                <a:gd name="connsiteX6" fmla="*/ 32099 w 72009"/>
                <a:gd name="connsiteY6" fmla="*/ 125063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09" h="129540">
                  <a:moveTo>
                    <a:pt x="32099" y="125063"/>
                  </a:moveTo>
                  <a:cubicBezTo>
                    <a:pt x="33052" y="126492"/>
                    <a:pt x="33814" y="128016"/>
                    <a:pt x="34766" y="129540"/>
                  </a:cubicBezTo>
                  <a:lnTo>
                    <a:pt x="37624" y="125063"/>
                  </a:lnTo>
                  <a:cubicBezTo>
                    <a:pt x="47231" y="110439"/>
                    <a:pt x="58801" y="97203"/>
                    <a:pt x="72009" y="85725"/>
                  </a:cubicBezTo>
                  <a:cubicBezTo>
                    <a:pt x="65562" y="55606"/>
                    <a:pt x="54442" y="26681"/>
                    <a:pt x="39052" y="0"/>
                  </a:cubicBezTo>
                  <a:cubicBezTo>
                    <a:pt x="21320" y="26803"/>
                    <a:pt x="8126" y="56345"/>
                    <a:pt x="0" y="87440"/>
                  </a:cubicBezTo>
                  <a:cubicBezTo>
                    <a:pt x="12262" y="98559"/>
                    <a:pt x="23050" y="111203"/>
                    <a:pt x="32099" y="125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26578"/>
              <a:endParaRPr lang="ja-JP" altLang="en-US" sz="1286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564" name="グラフィックス 53" descr="多肉植物">
            <a:extLst>
              <a:ext uri="{FF2B5EF4-FFF2-40B4-BE49-F238E27FC236}">
                <a16:creationId xmlns:a16="http://schemas.microsoft.com/office/drawing/2014/main" id="{0C0A0BB1-2966-40F7-AEC4-EEBAB6AFED32}"/>
              </a:ext>
            </a:extLst>
          </p:cNvPr>
          <p:cNvGrpSpPr/>
          <p:nvPr/>
        </p:nvGrpSpPr>
        <p:grpSpPr>
          <a:xfrm>
            <a:off x="5801784" y="3933439"/>
            <a:ext cx="135831" cy="121136"/>
            <a:chOff x="6139815" y="4400550"/>
            <a:chExt cx="514349" cy="504443"/>
          </a:xfrm>
          <a:solidFill>
            <a:srgbClr val="92D050"/>
          </a:solidFill>
        </p:grpSpPr>
        <p:sp>
          <p:nvSpPr>
            <p:cNvPr id="572" name="フリーフォーム: 図形 571">
              <a:extLst>
                <a:ext uri="{FF2B5EF4-FFF2-40B4-BE49-F238E27FC236}">
                  <a16:creationId xmlns:a16="http://schemas.microsoft.com/office/drawing/2014/main" id="{4CBB67D8-1B4E-4138-9992-694BE389F2D1}"/>
                </a:ext>
              </a:extLst>
            </p:cNvPr>
            <p:cNvSpPr/>
            <p:nvPr/>
          </p:nvSpPr>
          <p:spPr>
            <a:xfrm>
              <a:off x="6402800" y="4562475"/>
              <a:ext cx="178974" cy="166306"/>
            </a:xfrm>
            <a:custGeom>
              <a:avLst/>
              <a:gdLst>
                <a:gd name="connsiteX0" fmla="*/ 36100 w 178974"/>
                <a:gd name="connsiteY0" fmla="*/ 161353 h 166306"/>
                <a:gd name="connsiteX1" fmla="*/ 138303 w 178974"/>
                <a:gd name="connsiteY1" fmla="*/ 109919 h 166306"/>
                <a:gd name="connsiteX2" fmla="*/ 178975 w 178974"/>
                <a:gd name="connsiteY2" fmla="*/ 0 h 166306"/>
                <a:gd name="connsiteX3" fmla="*/ 28575 w 178974"/>
                <a:gd name="connsiteY3" fmla="*/ 68866 h 166306"/>
                <a:gd name="connsiteX4" fmla="*/ 0 w 178974"/>
                <a:gd name="connsiteY4" fmla="*/ 103918 h 166306"/>
                <a:gd name="connsiteX5" fmla="*/ 30385 w 178974"/>
                <a:gd name="connsiteY5" fmla="*/ 166306 h 16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74" h="166306">
                  <a:moveTo>
                    <a:pt x="36100" y="161353"/>
                  </a:moveTo>
                  <a:cubicBezTo>
                    <a:pt x="66750" y="138126"/>
                    <a:pt x="101387" y="120694"/>
                    <a:pt x="138303" y="109919"/>
                  </a:cubicBezTo>
                  <a:cubicBezTo>
                    <a:pt x="157354" y="75552"/>
                    <a:pt x="171068" y="38490"/>
                    <a:pt x="178975" y="0"/>
                  </a:cubicBezTo>
                  <a:cubicBezTo>
                    <a:pt x="122482" y="5234"/>
                    <a:pt x="69447" y="29518"/>
                    <a:pt x="28575" y="68866"/>
                  </a:cubicBezTo>
                  <a:cubicBezTo>
                    <a:pt x="17974" y="79630"/>
                    <a:pt x="8407" y="91365"/>
                    <a:pt x="0" y="103918"/>
                  </a:cubicBezTo>
                  <a:cubicBezTo>
                    <a:pt x="12064" y="123714"/>
                    <a:pt x="22238" y="144603"/>
                    <a:pt x="30385" y="1663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26578"/>
              <a:endParaRPr lang="ja-JP" altLang="en-US" sz="1286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73" name="フリーフォーム: 図形 572">
              <a:extLst>
                <a:ext uri="{FF2B5EF4-FFF2-40B4-BE49-F238E27FC236}">
                  <a16:creationId xmlns:a16="http://schemas.microsoft.com/office/drawing/2014/main" id="{70D99D7C-31CA-43C8-86BF-A94548C373C5}"/>
                </a:ext>
              </a:extLst>
            </p:cNvPr>
            <p:cNvSpPr/>
            <p:nvPr/>
          </p:nvSpPr>
          <p:spPr>
            <a:xfrm>
              <a:off x="6139815" y="4675155"/>
              <a:ext cx="514349" cy="229838"/>
            </a:xfrm>
            <a:custGeom>
              <a:avLst/>
              <a:gdLst>
                <a:gd name="connsiteX0" fmla="*/ 475298 w 514349"/>
                <a:gd name="connsiteY0" fmla="*/ 154019 h 229838"/>
                <a:gd name="connsiteX1" fmla="*/ 391668 w 514349"/>
                <a:gd name="connsiteY1" fmla="*/ 154019 h 229838"/>
                <a:gd name="connsiteX2" fmla="*/ 393287 w 514349"/>
                <a:gd name="connsiteY2" fmla="*/ 152781 h 229838"/>
                <a:gd name="connsiteX3" fmla="*/ 490537 w 514349"/>
                <a:gd name="connsiteY3" fmla="*/ 381 h 229838"/>
                <a:gd name="connsiteX4" fmla="*/ 310991 w 514349"/>
                <a:gd name="connsiteY4" fmla="*/ 64103 h 229838"/>
                <a:gd name="connsiteX5" fmla="*/ 268796 w 514349"/>
                <a:gd name="connsiteY5" fmla="*/ 106394 h 229838"/>
                <a:gd name="connsiteX6" fmla="*/ 297371 w 514349"/>
                <a:gd name="connsiteY6" fmla="*/ 154019 h 229838"/>
                <a:gd name="connsiteX7" fmla="*/ 275749 w 514349"/>
                <a:gd name="connsiteY7" fmla="*/ 154019 h 229838"/>
                <a:gd name="connsiteX8" fmla="*/ 202787 w 514349"/>
                <a:gd name="connsiteY8" fmla="*/ 63722 h 229838"/>
                <a:gd name="connsiteX9" fmla="*/ 23336 w 514349"/>
                <a:gd name="connsiteY9" fmla="*/ 0 h 229838"/>
                <a:gd name="connsiteX10" fmla="*/ 120491 w 514349"/>
                <a:gd name="connsiteY10" fmla="*/ 152400 h 229838"/>
                <a:gd name="connsiteX11" fmla="*/ 122110 w 514349"/>
                <a:gd name="connsiteY11" fmla="*/ 153638 h 229838"/>
                <a:gd name="connsiteX12" fmla="*/ 38100 w 514349"/>
                <a:gd name="connsiteY12" fmla="*/ 153638 h 229838"/>
                <a:gd name="connsiteX13" fmla="*/ 0 w 514349"/>
                <a:gd name="connsiteY13" fmla="*/ 191738 h 229838"/>
                <a:gd name="connsiteX14" fmla="*/ 0 w 514349"/>
                <a:gd name="connsiteY14" fmla="*/ 229838 h 229838"/>
                <a:gd name="connsiteX15" fmla="*/ 514350 w 514349"/>
                <a:gd name="connsiteY15" fmla="*/ 229838 h 229838"/>
                <a:gd name="connsiteX16" fmla="*/ 514350 w 514349"/>
                <a:gd name="connsiteY16" fmla="*/ 192119 h 229838"/>
                <a:gd name="connsiteX17" fmla="*/ 475298 w 514349"/>
                <a:gd name="connsiteY17" fmla="*/ 154019 h 22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4349" h="229838">
                  <a:moveTo>
                    <a:pt x="475298" y="154019"/>
                  </a:moveTo>
                  <a:lnTo>
                    <a:pt x="391668" y="154019"/>
                  </a:lnTo>
                  <a:lnTo>
                    <a:pt x="393287" y="152781"/>
                  </a:lnTo>
                  <a:cubicBezTo>
                    <a:pt x="469487" y="92964"/>
                    <a:pt x="490537" y="381"/>
                    <a:pt x="490537" y="381"/>
                  </a:cubicBezTo>
                  <a:cubicBezTo>
                    <a:pt x="490537" y="381"/>
                    <a:pt x="387382" y="4286"/>
                    <a:pt x="310991" y="64103"/>
                  </a:cubicBezTo>
                  <a:cubicBezTo>
                    <a:pt x="295285" y="76462"/>
                    <a:pt x="281119" y="90660"/>
                    <a:pt x="268796" y="106394"/>
                  </a:cubicBezTo>
                  <a:cubicBezTo>
                    <a:pt x="279656" y="121428"/>
                    <a:pt x="289216" y="137361"/>
                    <a:pt x="297371" y="154019"/>
                  </a:cubicBezTo>
                  <a:lnTo>
                    <a:pt x="275749" y="154019"/>
                  </a:lnTo>
                  <a:cubicBezTo>
                    <a:pt x="258201" y="119026"/>
                    <a:pt x="233315" y="88227"/>
                    <a:pt x="202787" y="63722"/>
                  </a:cubicBezTo>
                  <a:cubicBezTo>
                    <a:pt x="126587" y="3905"/>
                    <a:pt x="23336" y="0"/>
                    <a:pt x="23336" y="0"/>
                  </a:cubicBezTo>
                  <a:cubicBezTo>
                    <a:pt x="23336" y="0"/>
                    <a:pt x="44101" y="92964"/>
                    <a:pt x="120491" y="152400"/>
                  </a:cubicBezTo>
                  <a:lnTo>
                    <a:pt x="122110" y="153638"/>
                  </a:lnTo>
                  <a:lnTo>
                    <a:pt x="38100" y="153638"/>
                  </a:lnTo>
                  <a:cubicBezTo>
                    <a:pt x="17058" y="153638"/>
                    <a:pt x="0" y="170697"/>
                    <a:pt x="0" y="191738"/>
                  </a:cubicBezTo>
                  <a:lnTo>
                    <a:pt x="0" y="229838"/>
                  </a:lnTo>
                  <a:lnTo>
                    <a:pt x="514350" y="229838"/>
                  </a:lnTo>
                  <a:lnTo>
                    <a:pt x="514350" y="192119"/>
                  </a:lnTo>
                  <a:cubicBezTo>
                    <a:pt x="513494" y="171074"/>
                    <a:pt x="496358" y="154355"/>
                    <a:pt x="475298" y="1540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26578"/>
              <a:endParaRPr lang="ja-JP" altLang="en-US" sz="1286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74" name="フリーフォーム: 図形 573">
              <a:extLst>
                <a:ext uri="{FF2B5EF4-FFF2-40B4-BE49-F238E27FC236}">
                  <a16:creationId xmlns:a16="http://schemas.microsoft.com/office/drawing/2014/main" id="{4FDF29D3-7F11-4EA2-B338-7C4FF7816602}"/>
                </a:ext>
              </a:extLst>
            </p:cNvPr>
            <p:cNvSpPr/>
            <p:nvPr/>
          </p:nvSpPr>
          <p:spPr>
            <a:xfrm>
              <a:off x="6201251" y="4562475"/>
              <a:ext cx="216789" cy="203168"/>
            </a:xfrm>
            <a:custGeom>
              <a:avLst/>
              <a:gdLst>
                <a:gd name="connsiteX0" fmla="*/ 195453 w 216789"/>
                <a:gd name="connsiteY0" fmla="*/ 203168 h 203168"/>
                <a:gd name="connsiteX1" fmla="*/ 216789 w 216789"/>
                <a:gd name="connsiteY1" fmla="*/ 180023 h 203168"/>
                <a:gd name="connsiteX2" fmla="*/ 150114 w 216789"/>
                <a:gd name="connsiteY2" fmla="*/ 68866 h 203168"/>
                <a:gd name="connsiteX3" fmla="*/ 0 w 216789"/>
                <a:gd name="connsiteY3" fmla="*/ 0 h 203168"/>
                <a:gd name="connsiteX4" fmla="*/ 38576 w 216789"/>
                <a:gd name="connsiteY4" fmla="*/ 106299 h 203168"/>
                <a:gd name="connsiteX5" fmla="*/ 152876 w 216789"/>
                <a:gd name="connsiteY5" fmla="*/ 161353 h 203168"/>
                <a:gd name="connsiteX6" fmla="*/ 195453 w 216789"/>
                <a:gd name="connsiteY6" fmla="*/ 203168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789" h="203168">
                  <a:moveTo>
                    <a:pt x="195453" y="203168"/>
                  </a:moveTo>
                  <a:cubicBezTo>
                    <a:pt x="202154" y="195084"/>
                    <a:pt x="209276" y="187358"/>
                    <a:pt x="216789" y="180023"/>
                  </a:cubicBezTo>
                  <a:cubicBezTo>
                    <a:pt x="202763" y="138631"/>
                    <a:pt x="180028" y="100727"/>
                    <a:pt x="150114" y="68866"/>
                  </a:cubicBezTo>
                  <a:cubicBezTo>
                    <a:pt x="109317" y="29576"/>
                    <a:pt x="56392" y="5297"/>
                    <a:pt x="0" y="0"/>
                  </a:cubicBezTo>
                  <a:cubicBezTo>
                    <a:pt x="7543" y="37143"/>
                    <a:pt x="20543" y="72963"/>
                    <a:pt x="38576" y="106299"/>
                  </a:cubicBezTo>
                  <a:cubicBezTo>
                    <a:pt x="79941" y="116914"/>
                    <a:pt x="118790" y="135626"/>
                    <a:pt x="152876" y="161353"/>
                  </a:cubicBezTo>
                  <a:cubicBezTo>
                    <a:pt x="168584" y="173659"/>
                    <a:pt x="182866" y="187684"/>
                    <a:pt x="195453" y="203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26578"/>
              <a:endParaRPr lang="ja-JP" altLang="en-US" sz="1286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75" name="フリーフォーム: 図形 574">
              <a:extLst>
                <a:ext uri="{FF2B5EF4-FFF2-40B4-BE49-F238E27FC236}">
                  <a16:creationId xmlns:a16="http://schemas.microsoft.com/office/drawing/2014/main" id="{07DB7E90-F4E4-4B59-8DAE-4790EF341C64}"/>
                </a:ext>
              </a:extLst>
            </p:cNvPr>
            <p:cNvSpPr/>
            <p:nvPr/>
          </p:nvSpPr>
          <p:spPr>
            <a:xfrm>
              <a:off x="6276975" y="4467225"/>
              <a:ext cx="137540" cy="182117"/>
            </a:xfrm>
            <a:custGeom>
              <a:avLst/>
              <a:gdLst>
                <a:gd name="connsiteX0" fmla="*/ 114300 w 137540"/>
                <a:gd name="connsiteY0" fmla="*/ 182118 h 182117"/>
                <a:gd name="connsiteX1" fmla="*/ 137541 w 137540"/>
                <a:gd name="connsiteY1" fmla="*/ 153543 h 182117"/>
                <a:gd name="connsiteX2" fmla="*/ 100203 w 137540"/>
                <a:gd name="connsiteY2" fmla="*/ 68485 h 182117"/>
                <a:gd name="connsiteX3" fmla="*/ 0 w 137540"/>
                <a:gd name="connsiteY3" fmla="*/ 0 h 182117"/>
                <a:gd name="connsiteX4" fmla="*/ 25241 w 137540"/>
                <a:gd name="connsiteY4" fmla="*/ 104775 h 182117"/>
                <a:gd name="connsiteX5" fmla="*/ 88201 w 137540"/>
                <a:gd name="connsiteY5" fmla="*/ 150305 h 182117"/>
                <a:gd name="connsiteX6" fmla="*/ 114300 w 137540"/>
                <a:gd name="connsiteY6" fmla="*/ 182118 h 18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540" h="182117">
                  <a:moveTo>
                    <a:pt x="114300" y="182118"/>
                  </a:moveTo>
                  <a:cubicBezTo>
                    <a:pt x="121413" y="172095"/>
                    <a:pt x="129177" y="162549"/>
                    <a:pt x="137541" y="153543"/>
                  </a:cubicBezTo>
                  <a:cubicBezTo>
                    <a:pt x="129262" y="123538"/>
                    <a:pt x="116686" y="94888"/>
                    <a:pt x="100203" y="68485"/>
                  </a:cubicBezTo>
                  <a:cubicBezTo>
                    <a:pt x="57626" y="4286"/>
                    <a:pt x="0" y="0"/>
                    <a:pt x="0" y="0"/>
                  </a:cubicBezTo>
                  <a:cubicBezTo>
                    <a:pt x="4816" y="35695"/>
                    <a:pt x="13274" y="70803"/>
                    <a:pt x="25241" y="104775"/>
                  </a:cubicBezTo>
                  <a:cubicBezTo>
                    <a:pt x="48533" y="116479"/>
                    <a:pt x="69791" y="131852"/>
                    <a:pt x="88201" y="150305"/>
                  </a:cubicBezTo>
                  <a:cubicBezTo>
                    <a:pt x="97747" y="160186"/>
                    <a:pt x="106475" y="170825"/>
                    <a:pt x="114300" y="182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26578"/>
              <a:endParaRPr lang="ja-JP" altLang="en-US" sz="1286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76" name="フリーフォーム: 図形 575">
              <a:extLst>
                <a:ext uri="{FF2B5EF4-FFF2-40B4-BE49-F238E27FC236}">
                  <a16:creationId xmlns:a16="http://schemas.microsoft.com/office/drawing/2014/main" id="{1B7D6C2A-0C65-4DDC-8C1E-59D7140FB79C}"/>
                </a:ext>
              </a:extLst>
            </p:cNvPr>
            <p:cNvSpPr/>
            <p:nvPr/>
          </p:nvSpPr>
          <p:spPr>
            <a:xfrm>
              <a:off x="6406800" y="4467225"/>
              <a:ext cx="108299" cy="138874"/>
            </a:xfrm>
            <a:custGeom>
              <a:avLst/>
              <a:gdLst>
                <a:gd name="connsiteX0" fmla="*/ 7906 w 108299"/>
                <a:gd name="connsiteY0" fmla="*/ 68866 h 138874"/>
                <a:gd name="connsiteX1" fmla="*/ 0 w 108299"/>
                <a:gd name="connsiteY1" fmla="*/ 81725 h 138874"/>
                <a:gd name="connsiteX2" fmla="*/ 23336 w 108299"/>
                <a:gd name="connsiteY2" fmla="*/ 138875 h 138874"/>
                <a:gd name="connsiteX3" fmla="*/ 84868 w 108299"/>
                <a:gd name="connsiteY3" fmla="*/ 99536 h 138874"/>
                <a:gd name="connsiteX4" fmla="*/ 108299 w 108299"/>
                <a:gd name="connsiteY4" fmla="*/ 0 h 138874"/>
                <a:gd name="connsiteX5" fmla="*/ 7906 w 108299"/>
                <a:gd name="connsiteY5" fmla="*/ 68866 h 13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299" h="138874">
                  <a:moveTo>
                    <a:pt x="7906" y="68866"/>
                  </a:moveTo>
                  <a:cubicBezTo>
                    <a:pt x="5143" y="73057"/>
                    <a:pt x="2572" y="77343"/>
                    <a:pt x="0" y="81725"/>
                  </a:cubicBezTo>
                  <a:cubicBezTo>
                    <a:pt x="9366" y="100087"/>
                    <a:pt x="17172" y="119204"/>
                    <a:pt x="23336" y="138875"/>
                  </a:cubicBezTo>
                  <a:cubicBezTo>
                    <a:pt x="41832" y="122850"/>
                    <a:pt x="62559" y="109598"/>
                    <a:pt x="84868" y="99536"/>
                  </a:cubicBezTo>
                  <a:cubicBezTo>
                    <a:pt x="95876" y="67192"/>
                    <a:pt x="103723" y="33858"/>
                    <a:pt x="108299" y="0"/>
                  </a:cubicBezTo>
                  <a:cubicBezTo>
                    <a:pt x="108299" y="0"/>
                    <a:pt x="51149" y="4286"/>
                    <a:pt x="7906" y="68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26578"/>
              <a:endParaRPr lang="ja-JP" altLang="en-US" sz="1286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77" name="フリーフォーム: 図形 576">
              <a:extLst>
                <a:ext uri="{FF2B5EF4-FFF2-40B4-BE49-F238E27FC236}">
                  <a16:creationId xmlns:a16="http://schemas.microsoft.com/office/drawing/2014/main" id="{0A071593-560B-422E-A319-48D7817A6263}"/>
                </a:ext>
              </a:extLst>
            </p:cNvPr>
            <p:cNvSpPr/>
            <p:nvPr/>
          </p:nvSpPr>
          <p:spPr>
            <a:xfrm>
              <a:off x="6361176" y="4400550"/>
              <a:ext cx="72009" cy="129540"/>
            </a:xfrm>
            <a:custGeom>
              <a:avLst/>
              <a:gdLst>
                <a:gd name="connsiteX0" fmla="*/ 32099 w 72009"/>
                <a:gd name="connsiteY0" fmla="*/ 125063 h 129540"/>
                <a:gd name="connsiteX1" fmla="*/ 34766 w 72009"/>
                <a:gd name="connsiteY1" fmla="*/ 129540 h 129540"/>
                <a:gd name="connsiteX2" fmla="*/ 37624 w 72009"/>
                <a:gd name="connsiteY2" fmla="*/ 125063 h 129540"/>
                <a:gd name="connsiteX3" fmla="*/ 72009 w 72009"/>
                <a:gd name="connsiteY3" fmla="*/ 85725 h 129540"/>
                <a:gd name="connsiteX4" fmla="*/ 39052 w 72009"/>
                <a:gd name="connsiteY4" fmla="*/ 0 h 129540"/>
                <a:gd name="connsiteX5" fmla="*/ 0 w 72009"/>
                <a:gd name="connsiteY5" fmla="*/ 87440 h 129540"/>
                <a:gd name="connsiteX6" fmla="*/ 32099 w 72009"/>
                <a:gd name="connsiteY6" fmla="*/ 125063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09" h="129540">
                  <a:moveTo>
                    <a:pt x="32099" y="125063"/>
                  </a:moveTo>
                  <a:cubicBezTo>
                    <a:pt x="33052" y="126492"/>
                    <a:pt x="33814" y="128016"/>
                    <a:pt x="34766" y="129540"/>
                  </a:cubicBezTo>
                  <a:lnTo>
                    <a:pt x="37624" y="125063"/>
                  </a:lnTo>
                  <a:cubicBezTo>
                    <a:pt x="47231" y="110439"/>
                    <a:pt x="58801" y="97203"/>
                    <a:pt x="72009" y="85725"/>
                  </a:cubicBezTo>
                  <a:cubicBezTo>
                    <a:pt x="65562" y="55606"/>
                    <a:pt x="54442" y="26681"/>
                    <a:pt x="39052" y="0"/>
                  </a:cubicBezTo>
                  <a:cubicBezTo>
                    <a:pt x="21320" y="26803"/>
                    <a:pt x="8126" y="56345"/>
                    <a:pt x="0" y="87440"/>
                  </a:cubicBezTo>
                  <a:cubicBezTo>
                    <a:pt x="12262" y="98559"/>
                    <a:pt x="23050" y="111203"/>
                    <a:pt x="32099" y="125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26578"/>
              <a:endParaRPr lang="ja-JP" altLang="en-US" sz="1286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565" name="グラフィックス 53" descr="多肉植物">
            <a:extLst>
              <a:ext uri="{FF2B5EF4-FFF2-40B4-BE49-F238E27FC236}">
                <a16:creationId xmlns:a16="http://schemas.microsoft.com/office/drawing/2014/main" id="{F1C9F471-8DEF-4C5F-9290-E9C62B5F7743}"/>
              </a:ext>
            </a:extLst>
          </p:cNvPr>
          <p:cNvGrpSpPr/>
          <p:nvPr/>
        </p:nvGrpSpPr>
        <p:grpSpPr>
          <a:xfrm>
            <a:off x="5786750" y="3948040"/>
            <a:ext cx="135831" cy="121136"/>
            <a:chOff x="6139815" y="4400550"/>
            <a:chExt cx="514349" cy="504443"/>
          </a:xfrm>
          <a:solidFill>
            <a:srgbClr val="00B050"/>
          </a:solidFill>
        </p:grpSpPr>
        <p:sp>
          <p:nvSpPr>
            <p:cNvPr id="566" name="フリーフォーム: 図形 565">
              <a:extLst>
                <a:ext uri="{FF2B5EF4-FFF2-40B4-BE49-F238E27FC236}">
                  <a16:creationId xmlns:a16="http://schemas.microsoft.com/office/drawing/2014/main" id="{39013C46-D87A-4A7F-9351-79A6ECF722B4}"/>
                </a:ext>
              </a:extLst>
            </p:cNvPr>
            <p:cNvSpPr/>
            <p:nvPr/>
          </p:nvSpPr>
          <p:spPr>
            <a:xfrm>
              <a:off x="6402800" y="4562475"/>
              <a:ext cx="178974" cy="166306"/>
            </a:xfrm>
            <a:custGeom>
              <a:avLst/>
              <a:gdLst>
                <a:gd name="connsiteX0" fmla="*/ 36100 w 178974"/>
                <a:gd name="connsiteY0" fmla="*/ 161353 h 166306"/>
                <a:gd name="connsiteX1" fmla="*/ 138303 w 178974"/>
                <a:gd name="connsiteY1" fmla="*/ 109919 h 166306"/>
                <a:gd name="connsiteX2" fmla="*/ 178975 w 178974"/>
                <a:gd name="connsiteY2" fmla="*/ 0 h 166306"/>
                <a:gd name="connsiteX3" fmla="*/ 28575 w 178974"/>
                <a:gd name="connsiteY3" fmla="*/ 68866 h 166306"/>
                <a:gd name="connsiteX4" fmla="*/ 0 w 178974"/>
                <a:gd name="connsiteY4" fmla="*/ 103918 h 166306"/>
                <a:gd name="connsiteX5" fmla="*/ 30385 w 178974"/>
                <a:gd name="connsiteY5" fmla="*/ 166306 h 16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74" h="166306">
                  <a:moveTo>
                    <a:pt x="36100" y="161353"/>
                  </a:moveTo>
                  <a:cubicBezTo>
                    <a:pt x="66750" y="138126"/>
                    <a:pt x="101387" y="120694"/>
                    <a:pt x="138303" y="109919"/>
                  </a:cubicBezTo>
                  <a:cubicBezTo>
                    <a:pt x="157354" y="75552"/>
                    <a:pt x="171068" y="38490"/>
                    <a:pt x="178975" y="0"/>
                  </a:cubicBezTo>
                  <a:cubicBezTo>
                    <a:pt x="122482" y="5234"/>
                    <a:pt x="69447" y="29518"/>
                    <a:pt x="28575" y="68866"/>
                  </a:cubicBezTo>
                  <a:cubicBezTo>
                    <a:pt x="17974" y="79630"/>
                    <a:pt x="8407" y="91365"/>
                    <a:pt x="0" y="103918"/>
                  </a:cubicBezTo>
                  <a:cubicBezTo>
                    <a:pt x="12064" y="123714"/>
                    <a:pt x="22238" y="144603"/>
                    <a:pt x="30385" y="1663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26578"/>
              <a:endParaRPr lang="ja-JP" altLang="en-US" sz="1286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67" name="フリーフォーム: 図形 566">
              <a:extLst>
                <a:ext uri="{FF2B5EF4-FFF2-40B4-BE49-F238E27FC236}">
                  <a16:creationId xmlns:a16="http://schemas.microsoft.com/office/drawing/2014/main" id="{887929DE-63B1-43E1-90D2-4556BC0F7DBE}"/>
                </a:ext>
              </a:extLst>
            </p:cNvPr>
            <p:cNvSpPr/>
            <p:nvPr/>
          </p:nvSpPr>
          <p:spPr>
            <a:xfrm>
              <a:off x="6139815" y="4675155"/>
              <a:ext cx="514349" cy="229838"/>
            </a:xfrm>
            <a:custGeom>
              <a:avLst/>
              <a:gdLst>
                <a:gd name="connsiteX0" fmla="*/ 475298 w 514349"/>
                <a:gd name="connsiteY0" fmla="*/ 154019 h 229838"/>
                <a:gd name="connsiteX1" fmla="*/ 391668 w 514349"/>
                <a:gd name="connsiteY1" fmla="*/ 154019 h 229838"/>
                <a:gd name="connsiteX2" fmla="*/ 393287 w 514349"/>
                <a:gd name="connsiteY2" fmla="*/ 152781 h 229838"/>
                <a:gd name="connsiteX3" fmla="*/ 490537 w 514349"/>
                <a:gd name="connsiteY3" fmla="*/ 381 h 229838"/>
                <a:gd name="connsiteX4" fmla="*/ 310991 w 514349"/>
                <a:gd name="connsiteY4" fmla="*/ 64103 h 229838"/>
                <a:gd name="connsiteX5" fmla="*/ 268796 w 514349"/>
                <a:gd name="connsiteY5" fmla="*/ 106394 h 229838"/>
                <a:gd name="connsiteX6" fmla="*/ 297371 w 514349"/>
                <a:gd name="connsiteY6" fmla="*/ 154019 h 229838"/>
                <a:gd name="connsiteX7" fmla="*/ 275749 w 514349"/>
                <a:gd name="connsiteY7" fmla="*/ 154019 h 229838"/>
                <a:gd name="connsiteX8" fmla="*/ 202787 w 514349"/>
                <a:gd name="connsiteY8" fmla="*/ 63722 h 229838"/>
                <a:gd name="connsiteX9" fmla="*/ 23336 w 514349"/>
                <a:gd name="connsiteY9" fmla="*/ 0 h 229838"/>
                <a:gd name="connsiteX10" fmla="*/ 120491 w 514349"/>
                <a:gd name="connsiteY10" fmla="*/ 152400 h 229838"/>
                <a:gd name="connsiteX11" fmla="*/ 122110 w 514349"/>
                <a:gd name="connsiteY11" fmla="*/ 153638 h 229838"/>
                <a:gd name="connsiteX12" fmla="*/ 38100 w 514349"/>
                <a:gd name="connsiteY12" fmla="*/ 153638 h 229838"/>
                <a:gd name="connsiteX13" fmla="*/ 0 w 514349"/>
                <a:gd name="connsiteY13" fmla="*/ 191738 h 229838"/>
                <a:gd name="connsiteX14" fmla="*/ 0 w 514349"/>
                <a:gd name="connsiteY14" fmla="*/ 229838 h 229838"/>
                <a:gd name="connsiteX15" fmla="*/ 514350 w 514349"/>
                <a:gd name="connsiteY15" fmla="*/ 229838 h 229838"/>
                <a:gd name="connsiteX16" fmla="*/ 514350 w 514349"/>
                <a:gd name="connsiteY16" fmla="*/ 192119 h 229838"/>
                <a:gd name="connsiteX17" fmla="*/ 475298 w 514349"/>
                <a:gd name="connsiteY17" fmla="*/ 154019 h 22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4349" h="229838">
                  <a:moveTo>
                    <a:pt x="475298" y="154019"/>
                  </a:moveTo>
                  <a:lnTo>
                    <a:pt x="391668" y="154019"/>
                  </a:lnTo>
                  <a:lnTo>
                    <a:pt x="393287" y="152781"/>
                  </a:lnTo>
                  <a:cubicBezTo>
                    <a:pt x="469487" y="92964"/>
                    <a:pt x="490537" y="381"/>
                    <a:pt x="490537" y="381"/>
                  </a:cubicBezTo>
                  <a:cubicBezTo>
                    <a:pt x="490537" y="381"/>
                    <a:pt x="387382" y="4286"/>
                    <a:pt x="310991" y="64103"/>
                  </a:cubicBezTo>
                  <a:cubicBezTo>
                    <a:pt x="295285" y="76462"/>
                    <a:pt x="281119" y="90660"/>
                    <a:pt x="268796" y="106394"/>
                  </a:cubicBezTo>
                  <a:cubicBezTo>
                    <a:pt x="279656" y="121428"/>
                    <a:pt x="289216" y="137361"/>
                    <a:pt x="297371" y="154019"/>
                  </a:cubicBezTo>
                  <a:lnTo>
                    <a:pt x="275749" y="154019"/>
                  </a:lnTo>
                  <a:cubicBezTo>
                    <a:pt x="258201" y="119026"/>
                    <a:pt x="233315" y="88227"/>
                    <a:pt x="202787" y="63722"/>
                  </a:cubicBezTo>
                  <a:cubicBezTo>
                    <a:pt x="126587" y="3905"/>
                    <a:pt x="23336" y="0"/>
                    <a:pt x="23336" y="0"/>
                  </a:cubicBezTo>
                  <a:cubicBezTo>
                    <a:pt x="23336" y="0"/>
                    <a:pt x="44101" y="92964"/>
                    <a:pt x="120491" y="152400"/>
                  </a:cubicBezTo>
                  <a:lnTo>
                    <a:pt x="122110" y="153638"/>
                  </a:lnTo>
                  <a:lnTo>
                    <a:pt x="38100" y="153638"/>
                  </a:lnTo>
                  <a:cubicBezTo>
                    <a:pt x="17058" y="153638"/>
                    <a:pt x="0" y="170697"/>
                    <a:pt x="0" y="191738"/>
                  </a:cubicBezTo>
                  <a:lnTo>
                    <a:pt x="0" y="229838"/>
                  </a:lnTo>
                  <a:lnTo>
                    <a:pt x="514350" y="229838"/>
                  </a:lnTo>
                  <a:lnTo>
                    <a:pt x="514350" y="192119"/>
                  </a:lnTo>
                  <a:cubicBezTo>
                    <a:pt x="513494" y="171074"/>
                    <a:pt x="496358" y="154355"/>
                    <a:pt x="475298" y="1540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26578"/>
              <a:endParaRPr lang="ja-JP" altLang="en-US" sz="1286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68" name="フリーフォーム: 図形 567">
              <a:extLst>
                <a:ext uri="{FF2B5EF4-FFF2-40B4-BE49-F238E27FC236}">
                  <a16:creationId xmlns:a16="http://schemas.microsoft.com/office/drawing/2014/main" id="{CE06BA26-7F2A-475D-973C-283E7F63E6EB}"/>
                </a:ext>
              </a:extLst>
            </p:cNvPr>
            <p:cNvSpPr/>
            <p:nvPr/>
          </p:nvSpPr>
          <p:spPr>
            <a:xfrm>
              <a:off x="6201251" y="4562475"/>
              <a:ext cx="216789" cy="203168"/>
            </a:xfrm>
            <a:custGeom>
              <a:avLst/>
              <a:gdLst>
                <a:gd name="connsiteX0" fmla="*/ 195453 w 216789"/>
                <a:gd name="connsiteY0" fmla="*/ 203168 h 203168"/>
                <a:gd name="connsiteX1" fmla="*/ 216789 w 216789"/>
                <a:gd name="connsiteY1" fmla="*/ 180023 h 203168"/>
                <a:gd name="connsiteX2" fmla="*/ 150114 w 216789"/>
                <a:gd name="connsiteY2" fmla="*/ 68866 h 203168"/>
                <a:gd name="connsiteX3" fmla="*/ 0 w 216789"/>
                <a:gd name="connsiteY3" fmla="*/ 0 h 203168"/>
                <a:gd name="connsiteX4" fmla="*/ 38576 w 216789"/>
                <a:gd name="connsiteY4" fmla="*/ 106299 h 203168"/>
                <a:gd name="connsiteX5" fmla="*/ 152876 w 216789"/>
                <a:gd name="connsiteY5" fmla="*/ 161353 h 203168"/>
                <a:gd name="connsiteX6" fmla="*/ 195453 w 216789"/>
                <a:gd name="connsiteY6" fmla="*/ 203168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789" h="203168">
                  <a:moveTo>
                    <a:pt x="195453" y="203168"/>
                  </a:moveTo>
                  <a:cubicBezTo>
                    <a:pt x="202154" y="195084"/>
                    <a:pt x="209276" y="187358"/>
                    <a:pt x="216789" y="180023"/>
                  </a:cubicBezTo>
                  <a:cubicBezTo>
                    <a:pt x="202763" y="138631"/>
                    <a:pt x="180028" y="100727"/>
                    <a:pt x="150114" y="68866"/>
                  </a:cubicBezTo>
                  <a:cubicBezTo>
                    <a:pt x="109317" y="29576"/>
                    <a:pt x="56392" y="5297"/>
                    <a:pt x="0" y="0"/>
                  </a:cubicBezTo>
                  <a:cubicBezTo>
                    <a:pt x="7543" y="37143"/>
                    <a:pt x="20543" y="72963"/>
                    <a:pt x="38576" y="106299"/>
                  </a:cubicBezTo>
                  <a:cubicBezTo>
                    <a:pt x="79941" y="116914"/>
                    <a:pt x="118790" y="135626"/>
                    <a:pt x="152876" y="161353"/>
                  </a:cubicBezTo>
                  <a:cubicBezTo>
                    <a:pt x="168584" y="173659"/>
                    <a:pt x="182866" y="187684"/>
                    <a:pt x="195453" y="203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26578"/>
              <a:endParaRPr lang="ja-JP" altLang="en-US" sz="1286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69" name="フリーフォーム: 図形 568">
              <a:extLst>
                <a:ext uri="{FF2B5EF4-FFF2-40B4-BE49-F238E27FC236}">
                  <a16:creationId xmlns:a16="http://schemas.microsoft.com/office/drawing/2014/main" id="{ABF57D9D-EFA7-43AE-BD32-E1503A0CAD4D}"/>
                </a:ext>
              </a:extLst>
            </p:cNvPr>
            <p:cNvSpPr/>
            <p:nvPr/>
          </p:nvSpPr>
          <p:spPr>
            <a:xfrm>
              <a:off x="6276975" y="4467225"/>
              <a:ext cx="137540" cy="182117"/>
            </a:xfrm>
            <a:custGeom>
              <a:avLst/>
              <a:gdLst>
                <a:gd name="connsiteX0" fmla="*/ 114300 w 137540"/>
                <a:gd name="connsiteY0" fmla="*/ 182118 h 182117"/>
                <a:gd name="connsiteX1" fmla="*/ 137541 w 137540"/>
                <a:gd name="connsiteY1" fmla="*/ 153543 h 182117"/>
                <a:gd name="connsiteX2" fmla="*/ 100203 w 137540"/>
                <a:gd name="connsiteY2" fmla="*/ 68485 h 182117"/>
                <a:gd name="connsiteX3" fmla="*/ 0 w 137540"/>
                <a:gd name="connsiteY3" fmla="*/ 0 h 182117"/>
                <a:gd name="connsiteX4" fmla="*/ 25241 w 137540"/>
                <a:gd name="connsiteY4" fmla="*/ 104775 h 182117"/>
                <a:gd name="connsiteX5" fmla="*/ 88201 w 137540"/>
                <a:gd name="connsiteY5" fmla="*/ 150305 h 182117"/>
                <a:gd name="connsiteX6" fmla="*/ 114300 w 137540"/>
                <a:gd name="connsiteY6" fmla="*/ 182118 h 18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540" h="182117">
                  <a:moveTo>
                    <a:pt x="114300" y="182118"/>
                  </a:moveTo>
                  <a:cubicBezTo>
                    <a:pt x="121413" y="172095"/>
                    <a:pt x="129177" y="162549"/>
                    <a:pt x="137541" y="153543"/>
                  </a:cubicBezTo>
                  <a:cubicBezTo>
                    <a:pt x="129262" y="123538"/>
                    <a:pt x="116686" y="94888"/>
                    <a:pt x="100203" y="68485"/>
                  </a:cubicBezTo>
                  <a:cubicBezTo>
                    <a:pt x="57626" y="4286"/>
                    <a:pt x="0" y="0"/>
                    <a:pt x="0" y="0"/>
                  </a:cubicBezTo>
                  <a:cubicBezTo>
                    <a:pt x="4816" y="35695"/>
                    <a:pt x="13274" y="70803"/>
                    <a:pt x="25241" y="104775"/>
                  </a:cubicBezTo>
                  <a:cubicBezTo>
                    <a:pt x="48533" y="116479"/>
                    <a:pt x="69791" y="131852"/>
                    <a:pt x="88201" y="150305"/>
                  </a:cubicBezTo>
                  <a:cubicBezTo>
                    <a:pt x="97747" y="160186"/>
                    <a:pt x="106475" y="170825"/>
                    <a:pt x="114300" y="182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26578"/>
              <a:endParaRPr lang="ja-JP" altLang="en-US" sz="1286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70" name="フリーフォーム: 図形 569">
              <a:extLst>
                <a:ext uri="{FF2B5EF4-FFF2-40B4-BE49-F238E27FC236}">
                  <a16:creationId xmlns:a16="http://schemas.microsoft.com/office/drawing/2014/main" id="{F420C8D8-68AF-4CA0-BFAF-FC9387F80EB4}"/>
                </a:ext>
              </a:extLst>
            </p:cNvPr>
            <p:cNvSpPr/>
            <p:nvPr/>
          </p:nvSpPr>
          <p:spPr>
            <a:xfrm>
              <a:off x="6406800" y="4467225"/>
              <a:ext cx="108299" cy="138874"/>
            </a:xfrm>
            <a:custGeom>
              <a:avLst/>
              <a:gdLst>
                <a:gd name="connsiteX0" fmla="*/ 7906 w 108299"/>
                <a:gd name="connsiteY0" fmla="*/ 68866 h 138874"/>
                <a:gd name="connsiteX1" fmla="*/ 0 w 108299"/>
                <a:gd name="connsiteY1" fmla="*/ 81725 h 138874"/>
                <a:gd name="connsiteX2" fmla="*/ 23336 w 108299"/>
                <a:gd name="connsiteY2" fmla="*/ 138875 h 138874"/>
                <a:gd name="connsiteX3" fmla="*/ 84868 w 108299"/>
                <a:gd name="connsiteY3" fmla="*/ 99536 h 138874"/>
                <a:gd name="connsiteX4" fmla="*/ 108299 w 108299"/>
                <a:gd name="connsiteY4" fmla="*/ 0 h 138874"/>
                <a:gd name="connsiteX5" fmla="*/ 7906 w 108299"/>
                <a:gd name="connsiteY5" fmla="*/ 68866 h 13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299" h="138874">
                  <a:moveTo>
                    <a:pt x="7906" y="68866"/>
                  </a:moveTo>
                  <a:cubicBezTo>
                    <a:pt x="5143" y="73057"/>
                    <a:pt x="2572" y="77343"/>
                    <a:pt x="0" y="81725"/>
                  </a:cubicBezTo>
                  <a:cubicBezTo>
                    <a:pt x="9366" y="100087"/>
                    <a:pt x="17172" y="119204"/>
                    <a:pt x="23336" y="138875"/>
                  </a:cubicBezTo>
                  <a:cubicBezTo>
                    <a:pt x="41832" y="122850"/>
                    <a:pt x="62559" y="109598"/>
                    <a:pt x="84868" y="99536"/>
                  </a:cubicBezTo>
                  <a:cubicBezTo>
                    <a:pt x="95876" y="67192"/>
                    <a:pt x="103723" y="33858"/>
                    <a:pt x="108299" y="0"/>
                  </a:cubicBezTo>
                  <a:cubicBezTo>
                    <a:pt x="108299" y="0"/>
                    <a:pt x="51149" y="4286"/>
                    <a:pt x="7906" y="68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26578"/>
              <a:endParaRPr lang="ja-JP" altLang="en-US" sz="1286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71" name="フリーフォーム: 図形 570">
              <a:extLst>
                <a:ext uri="{FF2B5EF4-FFF2-40B4-BE49-F238E27FC236}">
                  <a16:creationId xmlns:a16="http://schemas.microsoft.com/office/drawing/2014/main" id="{696A2367-040B-4734-B97F-7F587AA6C51D}"/>
                </a:ext>
              </a:extLst>
            </p:cNvPr>
            <p:cNvSpPr/>
            <p:nvPr/>
          </p:nvSpPr>
          <p:spPr>
            <a:xfrm>
              <a:off x="6361176" y="4400550"/>
              <a:ext cx="72009" cy="129540"/>
            </a:xfrm>
            <a:custGeom>
              <a:avLst/>
              <a:gdLst>
                <a:gd name="connsiteX0" fmla="*/ 32099 w 72009"/>
                <a:gd name="connsiteY0" fmla="*/ 125063 h 129540"/>
                <a:gd name="connsiteX1" fmla="*/ 34766 w 72009"/>
                <a:gd name="connsiteY1" fmla="*/ 129540 h 129540"/>
                <a:gd name="connsiteX2" fmla="*/ 37624 w 72009"/>
                <a:gd name="connsiteY2" fmla="*/ 125063 h 129540"/>
                <a:gd name="connsiteX3" fmla="*/ 72009 w 72009"/>
                <a:gd name="connsiteY3" fmla="*/ 85725 h 129540"/>
                <a:gd name="connsiteX4" fmla="*/ 39052 w 72009"/>
                <a:gd name="connsiteY4" fmla="*/ 0 h 129540"/>
                <a:gd name="connsiteX5" fmla="*/ 0 w 72009"/>
                <a:gd name="connsiteY5" fmla="*/ 87440 h 129540"/>
                <a:gd name="connsiteX6" fmla="*/ 32099 w 72009"/>
                <a:gd name="connsiteY6" fmla="*/ 125063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09" h="129540">
                  <a:moveTo>
                    <a:pt x="32099" y="125063"/>
                  </a:moveTo>
                  <a:cubicBezTo>
                    <a:pt x="33052" y="126492"/>
                    <a:pt x="33814" y="128016"/>
                    <a:pt x="34766" y="129540"/>
                  </a:cubicBezTo>
                  <a:lnTo>
                    <a:pt x="37624" y="125063"/>
                  </a:lnTo>
                  <a:cubicBezTo>
                    <a:pt x="47231" y="110439"/>
                    <a:pt x="58801" y="97203"/>
                    <a:pt x="72009" y="85725"/>
                  </a:cubicBezTo>
                  <a:cubicBezTo>
                    <a:pt x="65562" y="55606"/>
                    <a:pt x="54442" y="26681"/>
                    <a:pt x="39052" y="0"/>
                  </a:cubicBezTo>
                  <a:cubicBezTo>
                    <a:pt x="21320" y="26803"/>
                    <a:pt x="8126" y="56345"/>
                    <a:pt x="0" y="87440"/>
                  </a:cubicBezTo>
                  <a:cubicBezTo>
                    <a:pt x="12262" y="98559"/>
                    <a:pt x="23050" y="111203"/>
                    <a:pt x="32099" y="125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26578"/>
              <a:endParaRPr lang="ja-JP" altLang="en-US" sz="1286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594" name="グループ化 593">
            <a:extLst>
              <a:ext uri="{FF2B5EF4-FFF2-40B4-BE49-F238E27FC236}">
                <a16:creationId xmlns:a16="http://schemas.microsoft.com/office/drawing/2014/main" id="{E45EA6C0-F274-40EE-A6AC-C0EAA3169D6D}"/>
              </a:ext>
            </a:extLst>
          </p:cNvPr>
          <p:cNvGrpSpPr/>
          <p:nvPr/>
        </p:nvGrpSpPr>
        <p:grpSpPr>
          <a:xfrm rot="21565138">
            <a:off x="-24021" y="2948578"/>
            <a:ext cx="94915" cy="116977"/>
            <a:chOff x="2030557" y="4044920"/>
            <a:chExt cx="132881" cy="1637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95" name="四角形: 角を丸くする 594">
              <a:extLst>
                <a:ext uri="{FF2B5EF4-FFF2-40B4-BE49-F238E27FC236}">
                  <a16:creationId xmlns:a16="http://schemas.microsoft.com/office/drawing/2014/main" id="{7F38A8FE-D379-4966-B1FF-CDAB43416B67}"/>
                </a:ext>
              </a:extLst>
            </p:cNvPr>
            <p:cNvSpPr/>
            <p:nvPr/>
          </p:nvSpPr>
          <p:spPr>
            <a:xfrm>
              <a:off x="2030557" y="4090639"/>
              <a:ext cx="132881" cy="118049"/>
            </a:xfrm>
            <a:prstGeom prst="roundRect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96" name="四角形: 角を丸くする 595">
              <a:extLst>
                <a:ext uri="{FF2B5EF4-FFF2-40B4-BE49-F238E27FC236}">
                  <a16:creationId xmlns:a16="http://schemas.microsoft.com/office/drawing/2014/main" id="{B81639A2-92AF-47A0-9344-75CF2148CFBA}"/>
                </a:ext>
              </a:extLst>
            </p:cNvPr>
            <p:cNvSpPr/>
            <p:nvPr/>
          </p:nvSpPr>
          <p:spPr>
            <a:xfrm>
              <a:off x="2030557" y="4044920"/>
              <a:ext cx="132881" cy="45719"/>
            </a:xfrm>
            <a:prstGeom prst="roundRect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597" name="グループ化 596">
            <a:extLst>
              <a:ext uri="{FF2B5EF4-FFF2-40B4-BE49-F238E27FC236}">
                <a16:creationId xmlns:a16="http://schemas.microsoft.com/office/drawing/2014/main" id="{3D8A1917-ACF8-4C7A-99DF-8829D03D660E}"/>
              </a:ext>
            </a:extLst>
          </p:cNvPr>
          <p:cNvGrpSpPr/>
          <p:nvPr/>
        </p:nvGrpSpPr>
        <p:grpSpPr>
          <a:xfrm rot="21565138">
            <a:off x="120817" y="2948578"/>
            <a:ext cx="94915" cy="116977"/>
            <a:chOff x="2030557" y="4044920"/>
            <a:chExt cx="132881" cy="1637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98" name="四角形: 角を丸くする 597">
              <a:extLst>
                <a:ext uri="{FF2B5EF4-FFF2-40B4-BE49-F238E27FC236}">
                  <a16:creationId xmlns:a16="http://schemas.microsoft.com/office/drawing/2014/main" id="{AF954940-E3B5-4BC9-862F-CE7F615E33E5}"/>
                </a:ext>
              </a:extLst>
            </p:cNvPr>
            <p:cNvSpPr/>
            <p:nvPr/>
          </p:nvSpPr>
          <p:spPr>
            <a:xfrm>
              <a:off x="2030557" y="4090639"/>
              <a:ext cx="132881" cy="118049"/>
            </a:xfrm>
            <a:prstGeom prst="roundRect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99" name="四角形: 角を丸くする 598">
              <a:extLst>
                <a:ext uri="{FF2B5EF4-FFF2-40B4-BE49-F238E27FC236}">
                  <a16:creationId xmlns:a16="http://schemas.microsoft.com/office/drawing/2014/main" id="{FFFDEB68-4607-45B8-ACF5-24DFF6132B2C}"/>
                </a:ext>
              </a:extLst>
            </p:cNvPr>
            <p:cNvSpPr/>
            <p:nvPr/>
          </p:nvSpPr>
          <p:spPr>
            <a:xfrm>
              <a:off x="2030557" y="4044920"/>
              <a:ext cx="132881" cy="45719"/>
            </a:xfrm>
            <a:prstGeom prst="roundRect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600" name="グループ化 599">
            <a:extLst>
              <a:ext uri="{FF2B5EF4-FFF2-40B4-BE49-F238E27FC236}">
                <a16:creationId xmlns:a16="http://schemas.microsoft.com/office/drawing/2014/main" id="{9FCFAF0F-2D46-42D6-BB35-1267AACCA35B}"/>
              </a:ext>
            </a:extLst>
          </p:cNvPr>
          <p:cNvGrpSpPr/>
          <p:nvPr/>
        </p:nvGrpSpPr>
        <p:grpSpPr>
          <a:xfrm rot="10800000">
            <a:off x="126638" y="3304905"/>
            <a:ext cx="94915" cy="116977"/>
            <a:chOff x="2030557" y="4044920"/>
            <a:chExt cx="132881" cy="1637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1" name="四角形: 角を丸くする 600">
              <a:extLst>
                <a:ext uri="{FF2B5EF4-FFF2-40B4-BE49-F238E27FC236}">
                  <a16:creationId xmlns:a16="http://schemas.microsoft.com/office/drawing/2014/main" id="{27E7B412-4156-4934-9248-42BF80309595}"/>
                </a:ext>
              </a:extLst>
            </p:cNvPr>
            <p:cNvSpPr/>
            <p:nvPr/>
          </p:nvSpPr>
          <p:spPr>
            <a:xfrm>
              <a:off x="2030557" y="4090639"/>
              <a:ext cx="132881" cy="118049"/>
            </a:xfrm>
            <a:prstGeom prst="roundRect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602" name="四角形: 角を丸くする 601">
              <a:extLst>
                <a:ext uri="{FF2B5EF4-FFF2-40B4-BE49-F238E27FC236}">
                  <a16:creationId xmlns:a16="http://schemas.microsoft.com/office/drawing/2014/main" id="{F16C1F5A-41D9-4504-B19E-4679AEDEF692}"/>
                </a:ext>
              </a:extLst>
            </p:cNvPr>
            <p:cNvSpPr/>
            <p:nvPr/>
          </p:nvSpPr>
          <p:spPr>
            <a:xfrm>
              <a:off x="2030557" y="4044920"/>
              <a:ext cx="132881" cy="45719"/>
            </a:xfrm>
            <a:prstGeom prst="roundRect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603" name="グループ化 602">
            <a:extLst>
              <a:ext uri="{FF2B5EF4-FFF2-40B4-BE49-F238E27FC236}">
                <a16:creationId xmlns:a16="http://schemas.microsoft.com/office/drawing/2014/main" id="{4806F951-FCB7-4EB9-9855-D8B930D860CE}"/>
              </a:ext>
            </a:extLst>
          </p:cNvPr>
          <p:cNvGrpSpPr/>
          <p:nvPr/>
        </p:nvGrpSpPr>
        <p:grpSpPr>
          <a:xfrm rot="10800000">
            <a:off x="-26841" y="3296170"/>
            <a:ext cx="94915" cy="116977"/>
            <a:chOff x="2030557" y="4044920"/>
            <a:chExt cx="132881" cy="1637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4" name="四角形: 角を丸くする 603">
              <a:extLst>
                <a:ext uri="{FF2B5EF4-FFF2-40B4-BE49-F238E27FC236}">
                  <a16:creationId xmlns:a16="http://schemas.microsoft.com/office/drawing/2014/main" id="{A57A9074-F4FF-47EF-BE19-E566D0A73BC3}"/>
                </a:ext>
              </a:extLst>
            </p:cNvPr>
            <p:cNvSpPr/>
            <p:nvPr/>
          </p:nvSpPr>
          <p:spPr>
            <a:xfrm>
              <a:off x="2030557" y="4090639"/>
              <a:ext cx="132881" cy="118049"/>
            </a:xfrm>
            <a:prstGeom prst="roundRect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605" name="四角形: 角を丸くする 604">
              <a:extLst>
                <a:ext uri="{FF2B5EF4-FFF2-40B4-BE49-F238E27FC236}">
                  <a16:creationId xmlns:a16="http://schemas.microsoft.com/office/drawing/2014/main" id="{B760B962-03DD-495C-9CAD-60AA34FFD45D}"/>
                </a:ext>
              </a:extLst>
            </p:cNvPr>
            <p:cNvSpPr/>
            <p:nvPr/>
          </p:nvSpPr>
          <p:spPr>
            <a:xfrm>
              <a:off x="2030557" y="4044920"/>
              <a:ext cx="132881" cy="45719"/>
            </a:xfrm>
            <a:prstGeom prst="roundRect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606" name="グループ化 605">
            <a:extLst>
              <a:ext uri="{FF2B5EF4-FFF2-40B4-BE49-F238E27FC236}">
                <a16:creationId xmlns:a16="http://schemas.microsoft.com/office/drawing/2014/main" id="{F0F79E20-3934-4B64-90C6-7A86F6212DF1}"/>
              </a:ext>
            </a:extLst>
          </p:cNvPr>
          <p:cNvGrpSpPr/>
          <p:nvPr/>
        </p:nvGrpSpPr>
        <p:grpSpPr>
          <a:xfrm rot="21565138">
            <a:off x="-31935" y="2425629"/>
            <a:ext cx="94915" cy="116977"/>
            <a:chOff x="2030557" y="4044920"/>
            <a:chExt cx="132881" cy="1637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7" name="四角形: 角を丸くする 606">
              <a:extLst>
                <a:ext uri="{FF2B5EF4-FFF2-40B4-BE49-F238E27FC236}">
                  <a16:creationId xmlns:a16="http://schemas.microsoft.com/office/drawing/2014/main" id="{879553F1-47A1-4FCD-8D53-A3EBAA6E1CA0}"/>
                </a:ext>
              </a:extLst>
            </p:cNvPr>
            <p:cNvSpPr/>
            <p:nvPr/>
          </p:nvSpPr>
          <p:spPr>
            <a:xfrm>
              <a:off x="2030557" y="4090639"/>
              <a:ext cx="132881" cy="118049"/>
            </a:xfrm>
            <a:prstGeom prst="roundRect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608" name="四角形: 角を丸くする 607">
              <a:extLst>
                <a:ext uri="{FF2B5EF4-FFF2-40B4-BE49-F238E27FC236}">
                  <a16:creationId xmlns:a16="http://schemas.microsoft.com/office/drawing/2014/main" id="{12655361-C186-4D0F-A492-27789F925592}"/>
                </a:ext>
              </a:extLst>
            </p:cNvPr>
            <p:cNvSpPr/>
            <p:nvPr/>
          </p:nvSpPr>
          <p:spPr>
            <a:xfrm>
              <a:off x="2030557" y="4044920"/>
              <a:ext cx="132881" cy="45719"/>
            </a:xfrm>
            <a:prstGeom prst="roundRect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609" name="グループ化 608">
            <a:extLst>
              <a:ext uri="{FF2B5EF4-FFF2-40B4-BE49-F238E27FC236}">
                <a16:creationId xmlns:a16="http://schemas.microsoft.com/office/drawing/2014/main" id="{B3878695-88D8-4CCC-82AA-E6B44A3727AF}"/>
              </a:ext>
            </a:extLst>
          </p:cNvPr>
          <p:cNvGrpSpPr/>
          <p:nvPr/>
        </p:nvGrpSpPr>
        <p:grpSpPr>
          <a:xfrm rot="21565138">
            <a:off x="112903" y="2425629"/>
            <a:ext cx="94915" cy="116977"/>
            <a:chOff x="2030557" y="4044920"/>
            <a:chExt cx="132881" cy="1637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10" name="四角形: 角を丸くする 609">
              <a:extLst>
                <a:ext uri="{FF2B5EF4-FFF2-40B4-BE49-F238E27FC236}">
                  <a16:creationId xmlns:a16="http://schemas.microsoft.com/office/drawing/2014/main" id="{6E01D77D-FD98-4BFF-928A-695BB0D2A219}"/>
                </a:ext>
              </a:extLst>
            </p:cNvPr>
            <p:cNvSpPr/>
            <p:nvPr/>
          </p:nvSpPr>
          <p:spPr>
            <a:xfrm>
              <a:off x="2030557" y="4090639"/>
              <a:ext cx="132881" cy="118049"/>
            </a:xfrm>
            <a:prstGeom prst="roundRect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611" name="四角形: 角を丸くする 610">
              <a:extLst>
                <a:ext uri="{FF2B5EF4-FFF2-40B4-BE49-F238E27FC236}">
                  <a16:creationId xmlns:a16="http://schemas.microsoft.com/office/drawing/2014/main" id="{9A27724D-B95D-4F08-82A3-FD03789FA45E}"/>
                </a:ext>
              </a:extLst>
            </p:cNvPr>
            <p:cNvSpPr/>
            <p:nvPr/>
          </p:nvSpPr>
          <p:spPr>
            <a:xfrm>
              <a:off x="2030557" y="4044920"/>
              <a:ext cx="132881" cy="45719"/>
            </a:xfrm>
            <a:prstGeom prst="roundRect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612" name="グループ化 611">
            <a:extLst>
              <a:ext uri="{FF2B5EF4-FFF2-40B4-BE49-F238E27FC236}">
                <a16:creationId xmlns:a16="http://schemas.microsoft.com/office/drawing/2014/main" id="{7CF565B2-79D5-4896-BD09-C5C06CD35212}"/>
              </a:ext>
            </a:extLst>
          </p:cNvPr>
          <p:cNvGrpSpPr/>
          <p:nvPr/>
        </p:nvGrpSpPr>
        <p:grpSpPr>
          <a:xfrm rot="10800000">
            <a:off x="118725" y="2781957"/>
            <a:ext cx="94915" cy="116977"/>
            <a:chOff x="2030557" y="4044920"/>
            <a:chExt cx="132881" cy="1637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13" name="四角形: 角を丸くする 612">
              <a:extLst>
                <a:ext uri="{FF2B5EF4-FFF2-40B4-BE49-F238E27FC236}">
                  <a16:creationId xmlns:a16="http://schemas.microsoft.com/office/drawing/2014/main" id="{4A5C8F2B-AE69-4FA7-835E-4BB90001C2CC}"/>
                </a:ext>
              </a:extLst>
            </p:cNvPr>
            <p:cNvSpPr/>
            <p:nvPr/>
          </p:nvSpPr>
          <p:spPr>
            <a:xfrm>
              <a:off x="2030557" y="4090639"/>
              <a:ext cx="132881" cy="118049"/>
            </a:xfrm>
            <a:prstGeom prst="roundRect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614" name="四角形: 角を丸くする 613">
              <a:extLst>
                <a:ext uri="{FF2B5EF4-FFF2-40B4-BE49-F238E27FC236}">
                  <a16:creationId xmlns:a16="http://schemas.microsoft.com/office/drawing/2014/main" id="{1EA13AD4-BD85-46E5-A67D-BBDF1147F95A}"/>
                </a:ext>
              </a:extLst>
            </p:cNvPr>
            <p:cNvSpPr/>
            <p:nvPr/>
          </p:nvSpPr>
          <p:spPr>
            <a:xfrm>
              <a:off x="2030557" y="4044920"/>
              <a:ext cx="132881" cy="45719"/>
            </a:xfrm>
            <a:prstGeom prst="roundRect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615" name="グループ化 614">
            <a:extLst>
              <a:ext uri="{FF2B5EF4-FFF2-40B4-BE49-F238E27FC236}">
                <a16:creationId xmlns:a16="http://schemas.microsoft.com/office/drawing/2014/main" id="{D87BEAA4-8A45-4541-B830-3115D547E2D1}"/>
              </a:ext>
            </a:extLst>
          </p:cNvPr>
          <p:cNvGrpSpPr/>
          <p:nvPr/>
        </p:nvGrpSpPr>
        <p:grpSpPr>
          <a:xfrm rot="10800000">
            <a:off x="-34755" y="2773222"/>
            <a:ext cx="94915" cy="116977"/>
            <a:chOff x="2030557" y="4044920"/>
            <a:chExt cx="132881" cy="1637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16" name="四角形: 角を丸くする 615">
              <a:extLst>
                <a:ext uri="{FF2B5EF4-FFF2-40B4-BE49-F238E27FC236}">
                  <a16:creationId xmlns:a16="http://schemas.microsoft.com/office/drawing/2014/main" id="{18487C46-8053-4693-9287-3F1266F5105C}"/>
                </a:ext>
              </a:extLst>
            </p:cNvPr>
            <p:cNvSpPr/>
            <p:nvPr/>
          </p:nvSpPr>
          <p:spPr>
            <a:xfrm>
              <a:off x="2030557" y="4090639"/>
              <a:ext cx="132881" cy="118049"/>
            </a:xfrm>
            <a:prstGeom prst="roundRect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617" name="四角形: 角を丸くする 616">
              <a:extLst>
                <a:ext uri="{FF2B5EF4-FFF2-40B4-BE49-F238E27FC236}">
                  <a16:creationId xmlns:a16="http://schemas.microsoft.com/office/drawing/2014/main" id="{A365F481-55D6-4032-8BF6-F9B35112546B}"/>
                </a:ext>
              </a:extLst>
            </p:cNvPr>
            <p:cNvSpPr/>
            <p:nvPr/>
          </p:nvSpPr>
          <p:spPr>
            <a:xfrm>
              <a:off x="2030557" y="4044920"/>
              <a:ext cx="132881" cy="45719"/>
            </a:xfrm>
            <a:prstGeom prst="roundRect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558" name="弦 557">
            <a:extLst>
              <a:ext uri="{FF2B5EF4-FFF2-40B4-BE49-F238E27FC236}">
                <a16:creationId xmlns:a16="http://schemas.microsoft.com/office/drawing/2014/main" id="{22C7E89F-9B24-BFEA-FCA5-DAB15121914A}"/>
              </a:ext>
            </a:extLst>
          </p:cNvPr>
          <p:cNvSpPr/>
          <p:nvPr/>
        </p:nvSpPr>
        <p:spPr>
          <a:xfrm rot="4913295">
            <a:off x="1691251" y="3109427"/>
            <a:ext cx="198478" cy="195238"/>
          </a:xfrm>
          <a:prstGeom prst="chord">
            <a:avLst>
              <a:gd name="adj1" fmla="val 2700000"/>
              <a:gd name="adj2" fmla="val 19724146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559" name="弦 558">
            <a:extLst>
              <a:ext uri="{FF2B5EF4-FFF2-40B4-BE49-F238E27FC236}">
                <a16:creationId xmlns:a16="http://schemas.microsoft.com/office/drawing/2014/main" id="{4DAF8BD7-DFAF-EF99-0C15-659F4096300F}"/>
              </a:ext>
            </a:extLst>
          </p:cNvPr>
          <p:cNvSpPr/>
          <p:nvPr/>
        </p:nvSpPr>
        <p:spPr>
          <a:xfrm rot="4997219">
            <a:off x="1703341" y="3256746"/>
            <a:ext cx="198478" cy="195238"/>
          </a:xfrm>
          <a:prstGeom prst="chord">
            <a:avLst>
              <a:gd name="adj1" fmla="val 2700000"/>
              <a:gd name="adj2" fmla="val 19724146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560" name="グループ化 559">
            <a:extLst>
              <a:ext uri="{FF2B5EF4-FFF2-40B4-BE49-F238E27FC236}">
                <a16:creationId xmlns:a16="http://schemas.microsoft.com/office/drawing/2014/main" id="{7896EFD9-3A03-8733-AE8E-5205C782093F}"/>
              </a:ext>
            </a:extLst>
          </p:cNvPr>
          <p:cNvGrpSpPr/>
          <p:nvPr/>
        </p:nvGrpSpPr>
        <p:grpSpPr>
          <a:xfrm rot="4142282">
            <a:off x="1940733" y="3181727"/>
            <a:ext cx="94915" cy="116977"/>
            <a:chOff x="2030557" y="4044920"/>
            <a:chExt cx="132881" cy="163768"/>
          </a:xfrm>
        </p:grpSpPr>
        <p:sp>
          <p:nvSpPr>
            <p:cNvPr id="561" name="四角形: 角を丸くする 560">
              <a:extLst>
                <a:ext uri="{FF2B5EF4-FFF2-40B4-BE49-F238E27FC236}">
                  <a16:creationId xmlns:a16="http://schemas.microsoft.com/office/drawing/2014/main" id="{AD11D572-312C-2DC0-8E47-7E3CF0749612}"/>
                </a:ext>
              </a:extLst>
            </p:cNvPr>
            <p:cNvSpPr/>
            <p:nvPr/>
          </p:nvSpPr>
          <p:spPr>
            <a:xfrm>
              <a:off x="2030557" y="4090639"/>
              <a:ext cx="132881" cy="118049"/>
            </a:xfrm>
            <a:prstGeom prst="roundRect">
              <a:avLst/>
            </a:prstGeom>
            <a:solidFill>
              <a:srgbClr val="33CCCC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62" name="四角形: 角を丸くする 561">
              <a:extLst>
                <a:ext uri="{FF2B5EF4-FFF2-40B4-BE49-F238E27FC236}">
                  <a16:creationId xmlns:a16="http://schemas.microsoft.com/office/drawing/2014/main" id="{A51A2CBA-CD59-4070-4C13-43A2D6224BE2}"/>
                </a:ext>
              </a:extLst>
            </p:cNvPr>
            <p:cNvSpPr/>
            <p:nvPr/>
          </p:nvSpPr>
          <p:spPr>
            <a:xfrm>
              <a:off x="2030557" y="4044920"/>
              <a:ext cx="132881" cy="45719"/>
            </a:xfrm>
            <a:prstGeom prst="roundRect">
              <a:avLst/>
            </a:prstGeom>
            <a:solidFill>
              <a:srgbClr val="33CCCC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584" name="グループ化 583">
            <a:extLst>
              <a:ext uri="{FF2B5EF4-FFF2-40B4-BE49-F238E27FC236}">
                <a16:creationId xmlns:a16="http://schemas.microsoft.com/office/drawing/2014/main" id="{47EB5B20-3163-20F9-8CF8-452C87B8DBDE}"/>
              </a:ext>
            </a:extLst>
          </p:cNvPr>
          <p:cNvGrpSpPr/>
          <p:nvPr/>
        </p:nvGrpSpPr>
        <p:grpSpPr>
          <a:xfrm rot="17608753">
            <a:off x="1563400" y="3177972"/>
            <a:ext cx="94915" cy="116977"/>
            <a:chOff x="2030557" y="4044920"/>
            <a:chExt cx="132881" cy="163768"/>
          </a:xfrm>
        </p:grpSpPr>
        <p:sp>
          <p:nvSpPr>
            <p:cNvPr id="585" name="四角形: 角を丸くする 584">
              <a:extLst>
                <a:ext uri="{FF2B5EF4-FFF2-40B4-BE49-F238E27FC236}">
                  <a16:creationId xmlns:a16="http://schemas.microsoft.com/office/drawing/2014/main" id="{89C15E96-22E7-6E46-6A13-83E76D80F34E}"/>
                </a:ext>
              </a:extLst>
            </p:cNvPr>
            <p:cNvSpPr/>
            <p:nvPr/>
          </p:nvSpPr>
          <p:spPr>
            <a:xfrm>
              <a:off x="2030557" y="4090639"/>
              <a:ext cx="132881" cy="118049"/>
            </a:xfrm>
            <a:prstGeom prst="roundRect">
              <a:avLst/>
            </a:prstGeom>
            <a:solidFill>
              <a:srgbClr val="33CCCC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86" name="四角形: 角を丸くする 585">
              <a:extLst>
                <a:ext uri="{FF2B5EF4-FFF2-40B4-BE49-F238E27FC236}">
                  <a16:creationId xmlns:a16="http://schemas.microsoft.com/office/drawing/2014/main" id="{A6EB78A5-A1E2-BEAA-6987-A3E5D8A6FBDC}"/>
                </a:ext>
              </a:extLst>
            </p:cNvPr>
            <p:cNvSpPr/>
            <p:nvPr/>
          </p:nvSpPr>
          <p:spPr>
            <a:xfrm>
              <a:off x="2030557" y="4044920"/>
              <a:ext cx="132881" cy="45719"/>
            </a:xfrm>
            <a:prstGeom prst="roundRect">
              <a:avLst/>
            </a:prstGeom>
            <a:solidFill>
              <a:srgbClr val="33CCCC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587" name="グループ化 586">
            <a:extLst>
              <a:ext uri="{FF2B5EF4-FFF2-40B4-BE49-F238E27FC236}">
                <a16:creationId xmlns:a16="http://schemas.microsoft.com/office/drawing/2014/main" id="{6D08070C-83B3-4D9B-D102-B8D748C10DA3}"/>
              </a:ext>
            </a:extLst>
          </p:cNvPr>
          <p:cNvGrpSpPr/>
          <p:nvPr/>
        </p:nvGrpSpPr>
        <p:grpSpPr>
          <a:xfrm rot="10549581">
            <a:off x="1757345" y="3475567"/>
            <a:ext cx="94915" cy="116977"/>
            <a:chOff x="2030557" y="4044920"/>
            <a:chExt cx="132881" cy="163768"/>
          </a:xfrm>
        </p:grpSpPr>
        <p:sp>
          <p:nvSpPr>
            <p:cNvPr id="588" name="四角形: 角を丸くする 587">
              <a:extLst>
                <a:ext uri="{FF2B5EF4-FFF2-40B4-BE49-F238E27FC236}">
                  <a16:creationId xmlns:a16="http://schemas.microsoft.com/office/drawing/2014/main" id="{0B27C61B-52E0-7E32-3337-7CEBB3E82CA7}"/>
                </a:ext>
              </a:extLst>
            </p:cNvPr>
            <p:cNvSpPr/>
            <p:nvPr/>
          </p:nvSpPr>
          <p:spPr>
            <a:xfrm>
              <a:off x="2030557" y="4090639"/>
              <a:ext cx="132881" cy="118049"/>
            </a:xfrm>
            <a:prstGeom prst="roundRect">
              <a:avLst/>
            </a:prstGeom>
            <a:solidFill>
              <a:srgbClr val="33CCCC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89" name="四角形: 角を丸くする 588">
              <a:extLst>
                <a:ext uri="{FF2B5EF4-FFF2-40B4-BE49-F238E27FC236}">
                  <a16:creationId xmlns:a16="http://schemas.microsoft.com/office/drawing/2014/main" id="{6332C088-9AA3-0B49-0C67-F982F3D0480E}"/>
                </a:ext>
              </a:extLst>
            </p:cNvPr>
            <p:cNvSpPr/>
            <p:nvPr/>
          </p:nvSpPr>
          <p:spPr>
            <a:xfrm>
              <a:off x="2030557" y="4044920"/>
              <a:ext cx="132881" cy="45719"/>
            </a:xfrm>
            <a:prstGeom prst="roundRect">
              <a:avLst/>
            </a:prstGeom>
            <a:solidFill>
              <a:srgbClr val="33CCCC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590" name="弦 589">
            <a:extLst>
              <a:ext uri="{FF2B5EF4-FFF2-40B4-BE49-F238E27FC236}">
                <a16:creationId xmlns:a16="http://schemas.microsoft.com/office/drawing/2014/main" id="{2BF4304B-01E3-1DE2-18E7-FD15F4D1FE20}"/>
              </a:ext>
            </a:extLst>
          </p:cNvPr>
          <p:cNvSpPr/>
          <p:nvPr/>
        </p:nvSpPr>
        <p:spPr>
          <a:xfrm rot="4913295">
            <a:off x="1174542" y="2981500"/>
            <a:ext cx="198478" cy="195238"/>
          </a:xfrm>
          <a:prstGeom prst="chord">
            <a:avLst>
              <a:gd name="adj1" fmla="val 2700000"/>
              <a:gd name="adj2" fmla="val 19724146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591" name="弦 590">
            <a:extLst>
              <a:ext uri="{FF2B5EF4-FFF2-40B4-BE49-F238E27FC236}">
                <a16:creationId xmlns:a16="http://schemas.microsoft.com/office/drawing/2014/main" id="{99B6431E-380B-9ED5-D522-00D8DE31C7DE}"/>
              </a:ext>
            </a:extLst>
          </p:cNvPr>
          <p:cNvSpPr/>
          <p:nvPr/>
        </p:nvSpPr>
        <p:spPr>
          <a:xfrm rot="4997219">
            <a:off x="1186632" y="3128819"/>
            <a:ext cx="198478" cy="195238"/>
          </a:xfrm>
          <a:prstGeom prst="chord">
            <a:avLst>
              <a:gd name="adj1" fmla="val 2700000"/>
              <a:gd name="adj2" fmla="val 19724146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592" name="グループ化 591">
            <a:extLst>
              <a:ext uri="{FF2B5EF4-FFF2-40B4-BE49-F238E27FC236}">
                <a16:creationId xmlns:a16="http://schemas.microsoft.com/office/drawing/2014/main" id="{13D48906-0E80-F228-23FB-131588DCEBFC}"/>
              </a:ext>
            </a:extLst>
          </p:cNvPr>
          <p:cNvGrpSpPr/>
          <p:nvPr/>
        </p:nvGrpSpPr>
        <p:grpSpPr>
          <a:xfrm rot="4142282">
            <a:off x="1424025" y="3053799"/>
            <a:ext cx="94915" cy="116977"/>
            <a:chOff x="2030557" y="4044920"/>
            <a:chExt cx="132881" cy="163768"/>
          </a:xfrm>
        </p:grpSpPr>
        <p:sp>
          <p:nvSpPr>
            <p:cNvPr id="593" name="四角形: 角を丸くする 592">
              <a:extLst>
                <a:ext uri="{FF2B5EF4-FFF2-40B4-BE49-F238E27FC236}">
                  <a16:creationId xmlns:a16="http://schemas.microsoft.com/office/drawing/2014/main" id="{F1A3F8A1-60F5-C8CA-ECB0-20E6434FB2FA}"/>
                </a:ext>
              </a:extLst>
            </p:cNvPr>
            <p:cNvSpPr/>
            <p:nvPr/>
          </p:nvSpPr>
          <p:spPr>
            <a:xfrm>
              <a:off x="2030557" y="4090639"/>
              <a:ext cx="132881" cy="118049"/>
            </a:xfrm>
            <a:prstGeom prst="roundRect">
              <a:avLst/>
            </a:prstGeom>
            <a:solidFill>
              <a:srgbClr val="33CCCC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618" name="四角形: 角を丸くする 617">
              <a:extLst>
                <a:ext uri="{FF2B5EF4-FFF2-40B4-BE49-F238E27FC236}">
                  <a16:creationId xmlns:a16="http://schemas.microsoft.com/office/drawing/2014/main" id="{4F95FA0D-9D44-AB13-0191-C1E0551CD872}"/>
                </a:ext>
              </a:extLst>
            </p:cNvPr>
            <p:cNvSpPr/>
            <p:nvPr/>
          </p:nvSpPr>
          <p:spPr>
            <a:xfrm>
              <a:off x="2030557" y="4044920"/>
              <a:ext cx="132881" cy="45719"/>
            </a:xfrm>
            <a:prstGeom prst="roundRect">
              <a:avLst/>
            </a:prstGeom>
            <a:solidFill>
              <a:srgbClr val="33CCCC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619" name="グループ化 618">
            <a:extLst>
              <a:ext uri="{FF2B5EF4-FFF2-40B4-BE49-F238E27FC236}">
                <a16:creationId xmlns:a16="http://schemas.microsoft.com/office/drawing/2014/main" id="{2F3EC90E-F834-650D-CA68-767575FD24B2}"/>
              </a:ext>
            </a:extLst>
          </p:cNvPr>
          <p:cNvGrpSpPr/>
          <p:nvPr/>
        </p:nvGrpSpPr>
        <p:grpSpPr>
          <a:xfrm rot="17608753">
            <a:off x="1046692" y="3050045"/>
            <a:ext cx="94915" cy="116977"/>
            <a:chOff x="2030557" y="4044920"/>
            <a:chExt cx="132881" cy="163768"/>
          </a:xfrm>
        </p:grpSpPr>
        <p:sp>
          <p:nvSpPr>
            <p:cNvPr id="620" name="四角形: 角を丸くする 619">
              <a:extLst>
                <a:ext uri="{FF2B5EF4-FFF2-40B4-BE49-F238E27FC236}">
                  <a16:creationId xmlns:a16="http://schemas.microsoft.com/office/drawing/2014/main" id="{69D7A0D0-88DE-F3F0-E627-C7B6EB315D1F}"/>
                </a:ext>
              </a:extLst>
            </p:cNvPr>
            <p:cNvSpPr/>
            <p:nvPr/>
          </p:nvSpPr>
          <p:spPr>
            <a:xfrm>
              <a:off x="2030557" y="4090639"/>
              <a:ext cx="132881" cy="118049"/>
            </a:xfrm>
            <a:prstGeom prst="roundRect">
              <a:avLst/>
            </a:prstGeom>
            <a:solidFill>
              <a:srgbClr val="33CCCC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621" name="四角形: 角を丸くする 620">
              <a:extLst>
                <a:ext uri="{FF2B5EF4-FFF2-40B4-BE49-F238E27FC236}">
                  <a16:creationId xmlns:a16="http://schemas.microsoft.com/office/drawing/2014/main" id="{33671A92-B575-44AF-AC2D-EBD9B70C03E8}"/>
                </a:ext>
              </a:extLst>
            </p:cNvPr>
            <p:cNvSpPr/>
            <p:nvPr/>
          </p:nvSpPr>
          <p:spPr>
            <a:xfrm>
              <a:off x="2030557" y="4044920"/>
              <a:ext cx="132881" cy="45719"/>
            </a:xfrm>
            <a:prstGeom prst="roundRect">
              <a:avLst/>
            </a:prstGeom>
            <a:solidFill>
              <a:srgbClr val="33CCCC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622" name="グループ化 621">
            <a:extLst>
              <a:ext uri="{FF2B5EF4-FFF2-40B4-BE49-F238E27FC236}">
                <a16:creationId xmlns:a16="http://schemas.microsoft.com/office/drawing/2014/main" id="{B66C627A-A50E-21A8-FE1D-BA2F15BB20EC}"/>
              </a:ext>
            </a:extLst>
          </p:cNvPr>
          <p:cNvGrpSpPr/>
          <p:nvPr/>
        </p:nvGrpSpPr>
        <p:grpSpPr>
          <a:xfrm rot="10549581">
            <a:off x="1240637" y="3347639"/>
            <a:ext cx="94915" cy="116977"/>
            <a:chOff x="2030557" y="4044920"/>
            <a:chExt cx="132881" cy="163768"/>
          </a:xfrm>
        </p:grpSpPr>
        <p:sp>
          <p:nvSpPr>
            <p:cNvPr id="623" name="四角形: 角を丸くする 622">
              <a:extLst>
                <a:ext uri="{FF2B5EF4-FFF2-40B4-BE49-F238E27FC236}">
                  <a16:creationId xmlns:a16="http://schemas.microsoft.com/office/drawing/2014/main" id="{EAAD61C6-86B0-D79F-0304-9AE512BAEC04}"/>
                </a:ext>
              </a:extLst>
            </p:cNvPr>
            <p:cNvSpPr/>
            <p:nvPr/>
          </p:nvSpPr>
          <p:spPr>
            <a:xfrm>
              <a:off x="2030557" y="4090639"/>
              <a:ext cx="132881" cy="118049"/>
            </a:xfrm>
            <a:prstGeom prst="roundRect">
              <a:avLst/>
            </a:prstGeom>
            <a:solidFill>
              <a:srgbClr val="33CCCC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624" name="四角形: 角を丸くする 623">
              <a:extLst>
                <a:ext uri="{FF2B5EF4-FFF2-40B4-BE49-F238E27FC236}">
                  <a16:creationId xmlns:a16="http://schemas.microsoft.com/office/drawing/2014/main" id="{997A3954-3303-7B02-DA21-690CDC0B4C54}"/>
                </a:ext>
              </a:extLst>
            </p:cNvPr>
            <p:cNvSpPr/>
            <p:nvPr/>
          </p:nvSpPr>
          <p:spPr>
            <a:xfrm>
              <a:off x="2030557" y="4044920"/>
              <a:ext cx="132881" cy="45719"/>
            </a:xfrm>
            <a:prstGeom prst="roundRect">
              <a:avLst/>
            </a:prstGeom>
            <a:solidFill>
              <a:srgbClr val="33CCCC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625" name="正方形/長方形 624">
            <a:extLst>
              <a:ext uri="{FF2B5EF4-FFF2-40B4-BE49-F238E27FC236}">
                <a16:creationId xmlns:a16="http://schemas.microsoft.com/office/drawing/2014/main" id="{934AF888-CDBD-08FF-E310-ECD1D7754995}"/>
              </a:ext>
            </a:extLst>
          </p:cNvPr>
          <p:cNvSpPr/>
          <p:nvPr/>
        </p:nvSpPr>
        <p:spPr>
          <a:xfrm rot="17252780">
            <a:off x="605217" y="3220471"/>
            <a:ext cx="290614" cy="19957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626" name="楕円 625">
            <a:extLst>
              <a:ext uri="{FF2B5EF4-FFF2-40B4-BE49-F238E27FC236}">
                <a16:creationId xmlns:a16="http://schemas.microsoft.com/office/drawing/2014/main" id="{03937B91-78A5-1920-C879-47CEF45A9185}"/>
              </a:ext>
            </a:extLst>
          </p:cNvPr>
          <p:cNvSpPr/>
          <p:nvPr/>
        </p:nvSpPr>
        <p:spPr>
          <a:xfrm>
            <a:off x="3455" y="2558135"/>
            <a:ext cx="200889" cy="19979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627" name="グループ化 626">
            <a:extLst>
              <a:ext uri="{FF2B5EF4-FFF2-40B4-BE49-F238E27FC236}">
                <a16:creationId xmlns:a16="http://schemas.microsoft.com/office/drawing/2014/main" id="{A91752F1-9E60-1FD3-6ED8-A1E84044A5E2}"/>
              </a:ext>
            </a:extLst>
          </p:cNvPr>
          <p:cNvGrpSpPr/>
          <p:nvPr/>
        </p:nvGrpSpPr>
        <p:grpSpPr>
          <a:xfrm rot="5400000">
            <a:off x="7244392" y="3795409"/>
            <a:ext cx="229014" cy="240234"/>
            <a:chOff x="6447062" y="5312229"/>
            <a:chExt cx="306162" cy="297998"/>
          </a:xfrm>
          <a:solidFill>
            <a:srgbClr val="009999"/>
          </a:solidFill>
        </p:grpSpPr>
        <p:sp>
          <p:nvSpPr>
            <p:cNvPr id="628" name="四角形: 角を丸くする 627">
              <a:extLst>
                <a:ext uri="{FF2B5EF4-FFF2-40B4-BE49-F238E27FC236}">
                  <a16:creationId xmlns:a16="http://schemas.microsoft.com/office/drawing/2014/main" id="{21206258-DA65-5670-99F1-AD6E67413803}"/>
                </a:ext>
              </a:extLst>
            </p:cNvPr>
            <p:cNvSpPr/>
            <p:nvPr/>
          </p:nvSpPr>
          <p:spPr>
            <a:xfrm>
              <a:off x="6447062" y="5312230"/>
              <a:ext cx="223159" cy="29799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629" name="四角形: 角を丸くする 628">
              <a:extLst>
                <a:ext uri="{FF2B5EF4-FFF2-40B4-BE49-F238E27FC236}">
                  <a16:creationId xmlns:a16="http://schemas.microsoft.com/office/drawing/2014/main" id="{8688C4DB-01FC-6E2C-559F-4B21D93E2CE3}"/>
                </a:ext>
              </a:extLst>
            </p:cNvPr>
            <p:cNvSpPr/>
            <p:nvPr/>
          </p:nvSpPr>
          <p:spPr>
            <a:xfrm>
              <a:off x="6670221" y="5312229"/>
              <a:ext cx="83003" cy="29799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630" name="正方形/長方形 629">
            <a:extLst>
              <a:ext uri="{FF2B5EF4-FFF2-40B4-BE49-F238E27FC236}">
                <a16:creationId xmlns:a16="http://schemas.microsoft.com/office/drawing/2014/main" id="{4C65ADCA-CF93-249F-C456-624D45718D6B}"/>
              </a:ext>
            </a:extLst>
          </p:cNvPr>
          <p:cNvSpPr/>
          <p:nvPr/>
        </p:nvSpPr>
        <p:spPr>
          <a:xfrm rot="15177224">
            <a:off x="6094826" y="3542462"/>
            <a:ext cx="686386" cy="256536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 dirty="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E39AEC-913A-6A1E-62C3-53C4017513FF}"/>
              </a:ext>
            </a:extLst>
          </p:cNvPr>
          <p:cNvSpPr txBox="1"/>
          <p:nvPr/>
        </p:nvSpPr>
        <p:spPr>
          <a:xfrm rot="20531658">
            <a:off x="6308699" y="3278585"/>
            <a:ext cx="285656" cy="806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26578"/>
            <a:r>
              <a:rPr kumimoji="1" lang="ja-JP" altLang="en-US" sz="786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ガ</a:t>
            </a:r>
            <a:endParaRPr kumimoji="1" lang="en-US" altLang="ja-JP" sz="786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326578"/>
            <a:r>
              <a:rPr kumimoji="1" lang="ja-JP" altLang="en-US" sz="786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</a:t>
            </a:r>
            <a:endParaRPr kumimoji="1" lang="en-US" altLang="ja-JP" sz="786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326578"/>
            <a:r>
              <a:rPr kumimoji="1" lang="ja-JP" altLang="en-US" sz="714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endParaRPr kumimoji="1" lang="en-US" altLang="ja-JP" sz="714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326578"/>
            <a:r>
              <a:rPr kumimoji="1" lang="ja-JP" altLang="en-US" sz="786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ジ</a:t>
            </a:r>
            <a:endParaRPr kumimoji="1" lang="en-US" altLang="ja-JP" sz="786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326578"/>
            <a:r>
              <a:rPr kumimoji="1" lang="ja-JP" altLang="en-US" sz="786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</a:t>
            </a:r>
            <a:endParaRPr kumimoji="1" lang="en-US" altLang="ja-JP" sz="786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326578"/>
            <a:r>
              <a:rPr kumimoji="1" lang="ja-JP" altLang="en-US" sz="786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付</a:t>
            </a: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BB482579-A750-7684-0F09-8746178E62B0}"/>
              </a:ext>
            </a:extLst>
          </p:cNvPr>
          <p:cNvGrpSpPr/>
          <p:nvPr/>
        </p:nvGrpSpPr>
        <p:grpSpPr>
          <a:xfrm>
            <a:off x="1654735" y="1594886"/>
            <a:ext cx="1785644" cy="605729"/>
            <a:chOff x="3989856" y="390988"/>
            <a:chExt cx="2499902" cy="848021"/>
          </a:xfrm>
        </p:grpSpPr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64CC76A6-654D-E305-D2A8-A060D9F07DB2}"/>
                </a:ext>
              </a:extLst>
            </p:cNvPr>
            <p:cNvSpPr/>
            <p:nvPr/>
          </p:nvSpPr>
          <p:spPr>
            <a:xfrm>
              <a:off x="3989856" y="390988"/>
              <a:ext cx="2457206" cy="84802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grpSp>
          <p:nvGrpSpPr>
            <p:cNvPr id="633" name="グループ化 632">
              <a:extLst>
                <a:ext uri="{FF2B5EF4-FFF2-40B4-BE49-F238E27FC236}">
                  <a16:creationId xmlns:a16="http://schemas.microsoft.com/office/drawing/2014/main" id="{11FAD414-F382-6677-B891-47351EB304FA}"/>
                </a:ext>
              </a:extLst>
            </p:cNvPr>
            <p:cNvGrpSpPr/>
            <p:nvPr/>
          </p:nvGrpSpPr>
          <p:grpSpPr>
            <a:xfrm rot="10800000">
              <a:off x="4206540" y="559851"/>
              <a:ext cx="132881" cy="163768"/>
              <a:chOff x="2030557" y="4044920"/>
              <a:chExt cx="132881" cy="163768"/>
            </a:xfrm>
          </p:grpSpPr>
          <p:sp>
            <p:nvSpPr>
              <p:cNvPr id="634" name="四角形: 角を丸くする 633">
                <a:extLst>
                  <a:ext uri="{FF2B5EF4-FFF2-40B4-BE49-F238E27FC236}">
                    <a16:creationId xmlns:a16="http://schemas.microsoft.com/office/drawing/2014/main" id="{EB97EF42-9F10-8305-7FE0-6B0E1F1E1DB2}"/>
                  </a:ext>
                </a:extLst>
              </p:cNvPr>
              <p:cNvSpPr/>
              <p:nvPr/>
            </p:nvSpPr>
            <p:spPr>
              <a:xfrm>
                <a:off x="2030557" y="4090639"/>
                <a:ext cx="132881" cy="118049"/>
              </a:xfrm>
              <a:prstGeom prst="roundRect">
                <a:avLst/>
              </a:prstGeom>
              <a:solidFill>
                <a:srgbClr val="33CCCC"/>
              </a:solidFill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26578"/>
                <a:endParaRPr kumimoji="1" lang="ja-JP" altLang="en-US" sz="1286">
                  <a:solidFill>
                    <a:prstClr val="white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635" name="四角形: 角を丸くする 634">
                <a:extLst>
                  <a:ext uri="{FF2B5EF4-FFF2-40B4-BE49-F238E27FC236}">
                    <a16:creationId xmlns:a16="http://schemas.microsoft.com/office/drawing/2014/main" id="{41DEB57A-CE04-4471-97C2-E66A3A1436B0}"/>
                  </a:ext>
                </a:extLst>
              </p:cNvPr>
              <p:cNvSpPr/>
              <p:nvPr/>
            </p:nvSpPr>
            <p:spPr>
              <a:xfrm>
                <a:off x="2030557" y="4044920"/>
                <a:ext cx="132881" cy="45719"/>
              </a:xfrm>
              <a:prstGeom prst="roundRect">
                <a:avLst/>
              </a:prstGeom>
              <a:solidFill>
                <a:srgbClr val="33CCCC"/>
              </a:solidFill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26578"/>
                <a:endParaRPr kumimoji="1" lang="ja-JP" altLang="en-US" sz="1286">
                  <a:solidFill>
                    <a:prstClr val="white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07FD3FFD-B418-C62C-B41E-C177BCF763B6}"/>
                </a:ext>
              </a:extLst>
            </p:cNvPr>
            <p:cNvSpPr txBox="1"/>
            <p:nvPr/>
          </p:nvSpPr>
          <p:spPr>
            <a:xfrm>
              <a:off x="4357308" y="429102"/>
              <a:ext cx="776944" cy="406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26578"/>
              <a:r>
                <a:rPr kumimoji="1" lang="en-US" altLang="ja-JP" sz="1286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24</a:t>
              </a:r>
              <a:r>
                <a:rPr kumimoji="1" lang="ja-JP" altLang="en-US" sz="1286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脚</a:t>
              </a:r>
            </a:p>
          </p:txBody>
        </p:sp>
        <p:sp>
          <p:nvSpPr>
            <p:cNvPr id="636" name="フローチャート: 論理積ゲート 635">
              <a:extLst>
                <a:ext uri="{FF2B5EF4-FFF2-40B4-BE49-F238E27FC236}">
                  <a16:creationId xmlns:a16="http://schemas.microsoft.com/office/drawing/2014/main" id="{9D1B06AE-7C8E-E5F2-93C7-6F886C015DBF}"/>
                </a:ext>
              </a:extLst>
            </p:cNvPr>
            <p:cNvSpPr/>
            <p:nvPr/>
          </p:nvSpPr>
          <p:spPr>
            <a:xfrm rot="5400000">
              <a:off x="4213615" y="907431"/>
              <a:ext cx="150127" cy="182784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637" name="テキスト ボックス 636">
              <a:extLst>
                <a:ext uri="{FF2B5EF4-FFF2-40B4-BE49-F238E27FC236}">
                  <a16:creationId xmlns:a16="http://schemas.microsoft.com/office/drawing/2014/main" id="{8CF56D6E-E609-C2BA-A648-A76EFBB42823}"/>
                </a:ext>
              </a:extLst>
            </p:cNvPr>
            <p:cNvSpPr txBox="1"/>
            <p:nvPr/>
          </p:nvSpPr>
          <p:spPr>
            <a:xfrm>
              <a:off x="4357308" y="789281"/>
              <a:ext cx="776944" cy="406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26578"/>
              <a:r>
                <a:rPr kumimoji="1" lang="en-US" altLang="ja-JP" sz="1286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kumimoji="1" lang="ja-JP" altLang="en-US" sz="1286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脚</a:t>
              </a:r>
            </a:p>
          </p:txBody>
        </p:sp>
        <p:sp>
          <p:nvSpPr>
            <p:cNvPr id="638" name="正方形/長方形 637">
              <a:extLst>
                <a:ext uri="{FF2B5EF4-FFF2-40B4-BE49-F238E27FC236}">
                  <a16:creationId xmlns:a16="http://schemas.microsoft.com/office/drawing/2014/main" id="{82108B91-5E37-9854-6B12-E591208FAD34}"/>
                </a:ext>
              </a:extLst>
            </p:cNvPr>
            <p:cNvSpPr/>
            <p:nvPr/>
          </p:nvSpPr>
          <p:spPr>
            <a:xfrm>
              <a:off x="5474308" y="834248"/>
              <a:ext cx="238506" cy="279398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639" name="テキスト ボックス 638">
              <a:extLst>
                <a:ext uri="{FF2B5EF4-FFF2-40B4-BE49-F238E27FC236}">
                  <a16:creationId xmlns:a16="http://schemas.microsoft.com/office/drawing/2014/main" id="{BDC74F98-DC9F-AD5A-678C-E3B04A15766E}"/>
                </a:ext>
              </a:extLst>
            </p:cNvPr>
            <p:cNvSpPr txBox="1"/>
            <p:nvPr/>
          </p:nvSpPr>
          <p:spPr>
            <a:xfrm>
              <a:off x="5712814" y="789281"/>
              <a:ext cx="776944" cy="406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26578"/>
              <a:r>
                <a:rPr kumimoji="1" lang="en-US" altLang="ja-JP" sz="1286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kumimoji="1" lang="ja-JP" altLang="en-US" sz="1286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脚</a:t>
              </a:r>
            </a:p>
          </p:txBody>
        </p:sp>
        <p:sp>
          <p:nvSpPr>
            <p:cNvPr id="640" name="弦 639">
              <a:extLst>
                <a:ext uri="{FF2B5EF4-FFF2-40B4-BE49-F238E27FC236}">
                  <a16:creationId xmlns:a16="http://schemas.microsoft.com/office/drawing/2014/main" id="{C03548C4-96A1-7640-29C9-5344E1F063BF}"/>
                </a:ext>
              </a:extLst>
            </p:cNvPr>
            <p:cNvSpPr/>
            <p:nvPr/>
          </p:nvSpPr>
          <p:spPr>
            <a:xfrm rot="4971640">
              <a:off x="5446796" y="484485"/>
              <a:ext cx="277869" cy="273333"/>
            </a:xfrm>
            <a:prstGeom prst="chord">
              <a:avLst>
                <a:gd name="adj1" fmla="val 2700000"/>
                <a:gd name="adj2" fmla="val 19724146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26578"/>
              <a:endParaRPr kumimoji="1" lang="ja-JP" altLang="en-US" sz="1286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641" name="テキスト ボックス 640">
              <a:extLst>
                <a:ext uri="{FF2B5EF4-FFF2-40B4-BE49-F238E27FC236}">
                  <a16:creationId xmlns:a16="http://schemas.microsoft.com/office/drawing/2014/main" id="{4BC4250F-ED4F-14D9-3EEF-8AB6D7F8872D}"/>
                </a:ext>
              </a:extLst>
            </p:cNvPr>
            <p:cNvSpPr txBox="1"/>
            <p:nvPr/>
          </p:nvSpPr>
          <p:spPr>
            <a:xfrm>
              <a:off x="5705327" y="450436"/>
              <a:ext cx="633315" cy="406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26578"/>
              <a:r>
                <a:rPr kumimoji="1" lang="en-US" altLang="ja-JP" sz="1286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</a:t>
              </a:r>
              <a:r>
                <a:rPr kumimoji="1" lang="ja-JP" altLang="en-US" sz="1286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脚</a:t>
              </a: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04BE3A-F62A-41B0-7D97-42DCC079EEC6}"/>
              </a:ext>
            </a:extLst>
          </p:cNvPr>
          <p:cNvSpPr txBox="1"/>
          <p:nvPr/>
        </p:nvSpPr>
        <p:spPr>
          <a:xfrm>
            <a:off x="3220524" y="2617525"/>
            <a:ext cx="405880" cy="224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26578"/>
            <a:r>
              <a:rPr kumimoji="1" lang="ja-JP" altLang="en-US" sz="85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演台</a:t>
            </a:r>
          </a:p>
        </p:txBody>
      </p:sp>
      <p:sp>
        <p:nvSpPr>
          <p:cNvPr id="642" name="テキスト ボックス 641">
            <a:extLst>
              <a:ext uri="{FF2B5EF4-FFF2-40B4-BE49-F238E27FC236}">
                <a16:creationId xmlns:a16="http://schemas.microsoft.com/office/drawing/2014/main" id="{86C03D35-AB65-52A4-6E1D-657D9BCE15B9}"/>
              </a:ext>
            </a:extLst>
          </p:cNvPr>
          <p:cNvSpPr txBox="1"/>
          <p:nvPr/>
        </p:nvSpPr>
        <p:spPr>
          <a:xfrm rot="18937732">
            <a:off x="1022394" y="2332937"/>
            <a:ext cx="405880" cy="224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26578"/>
            <a:r>
              <a:rPr kumimoji="1" lang="ja-JP" altLang="en-US" sz="857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演台</a:t>
            </a:r>
          </a:p>
        </p:txBody>
      </p:sp>
      <p:pic>
        <p:nvPicPr>
          <p:cNvPr id="46" name="図 45" descr="椅子がたくさんある部屋&#10;&#10;自動的に生成された説明">
            <a:extLst>
              <a:ext uri="{FF2B5EF4-FFF2-40B4-BE49-F238E27FC236}">
                <a16:creationId xmlns:a16="http://schemas.microsoft.com/office/drawing/2014/main" id="{2832B95A-A16D-3CEB-555B-98D9B1BB79E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152" y="4668582"/>
            <a:ext cx="2243644" cy="1496192"/>
          </a:xfrm>
          <a:prstGeom prst="rect">
            <a:avLst/>
          </a:prstGeom>
        </p:spPr>
      </p:pic>
      <p:pic>
        <p:nvPicPr>
          <p:cNvPr id="48" name="図 47" descr="部屋に備えている様々な家具&#10;&#10;低い精度で自動的に生成された説明">
            <a:extLst>
              <a:ext uri="{FF2B5EF4-FFF2-40B4-BE49-F238E27FC236}">
                <a16:creationId xmlns:a16="http://schemas.microsoft.com/office/drawing/2014/main" id="{5DBA5DC7-53D7-1A1B-A133-45C7073EB04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010" y="101580"/>
            <a:ext cx="2243644" cy="1496192"/>
          </a:xfrm>
          <a:prstGeom prst="rect">
            <a:avLst/>
          </a:prstGeom>
        </p:spPr>
      </p:pic>
      <p:sp>
        <p:nvSpPr>
          <p:cNvPr id="53" name="矢印: 下 52">
            <a:extLst>
              <a:ext uri="{FF2B5EF4-FFF2-40B4-BE49-F238E27FC236}">
                <a16:creationId xmlns:a16="http://schemas.microsoft.com/office/drawing/2014/main" id="{5560F0CF-63CF-D980-43CA-B43F5C1E58E6}"/>
              </a:ext>
            </a:extLst>
          </p:cNvPr>
          <p:cNvSpPr/>
          <p:nvPr/>
        </p:nvSpPr>
        <p:spPr>
          <a:xfrm>
            <a:off x="4294453" y="1370165"/>
            <a:ext cx="573447" cy="47651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643" name="矢印: 下 642">
            <a:extLst>
              <a:ext uri="{FF2B5EF4-FFF2-40B4-BE49-F238E27FC236}">
                <a16:creationId xmlns:a16="http://schemas.microsoft.com/office/drawing/2014/main" id="{7F2E0A0A-3E53-FB0D-A0DF-7F7C0BC2FFF2}"/>
              </a:ext>
            </a:extLst>
          </p:cNvPr>
          <p:cNvSpPr/>
          <p:nvPr/>
        </p:nvSpPr>
        <p:spPr>
          <a:xfrm rot="8357134">
            <a:off x="3043069" y="4336972"/>
            <a:ext cx="573447" cy="47651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78"/>
            <a:endParaRPr kumimoji="1" lang="ja-JP" altLang="en-US" sz="1286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74171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fdf0c7b-02e3-45ad-843d-a150a2da6d2c">
      <Terms xmlns="http://schemas.microsoft.com/office/infopath/2007/PartnerControls"/>
    </lcf76f155ced4ddcb4097134ff3c332f>
    <TaxCatchAll xmlns="8a762802-9e04-464c-838e-34f8052c9e9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79DA01E35ED0444A69A0F821E1F61BA" ma:contentTypeVersion="16" ma:contentTypeDescription="新しいドキュメントを作成します。" ma:contentTypeScope="" ma:versionID="30371d59c59e1b3c84e50ae1cd14f694">
  <xsd:schema xmlns:xsd="http://www.w3.org/2001/XMLSchema" xmlns:xs="http://www.w3.org/2001/XMLSchema" xmlns:p="http://schemas.microsoft.com/office/2006/metadata/properties" xmlns:ns2="0fdf0c7b-02e3-45ad-843d-a150a2da6d2c" xmlns:ns3="8a762802-9e04-464c-838e-34f8052c9e99" targetNamespace="http://schemas.microsoft.com/office/2006/metadata/properties" ma:root="true" ma:fieldsID="cfaff71e36105daf233416e5041edde5" ns2:_="" ns3:_="">
    <xsd:import namespace="0fdf0c7b-02e3-45ad-843d-a150a2da6d2c"/>
    <xsd:import namespace="8a762802-9e04-464c-838e-34f8052c9e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df0c7b-02e3-45ad-843d-a150a2da6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50b67955-37b9-4daa-96c5-ce4b8e78e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62802-9e04-464c-838e-34f8052c9e9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a05ed4c-0740-4b13-8ccd-e6fed0b76e2d}" ma:internalName="TaxCatchAll" ma:showField="CatchAllData" ma:web="8a762802-9e04-464c-838e-34f8052c9e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BC54AD-4EBD-4FFB-96B4-270539124732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8a762802-9e04-464c-838e-34f8052c9e99"/>
    <ds:schemaRef ds:uri="0fdf0c7b-02e3-45ad-843d-a150a2da6d2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0B0ABDA-AE4E-4EA5-AC1D-994211216B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df0c7b-02e3-45ad-843d-a150a2da6d2c"/>
    <ds:schemaRef ds:uri="8a762802-9e04-464c-838e-34f8052c9e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B1678C-4497-4B10-A9C1-F3032EC648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1351</TotalTime>
  <Words>54</Words>
  <Application>Microsoft Office PowerPoint</Application>
  <PresentationFormat>画面に合わせる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Meiryo UI</vt:lpstr>
      <vt:lpstr>Arial</vt:lpstr>
      <vt:lpstr>Calibri</vt:lpstr>
      <vt:lpstr>Calibri Light</vt:lpstr>
      <vt:lpstr>1_Office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会員イベントの手引き</dc:title>
  <dc:creator>山本 陽平</dc:creator>
  <cp:lastModifiedBy>山本 陽平</cp:lastModifiedBy>
  <cp:revision>67</cp:revision>
  <dcterms:created xsi:type="dcterms:W3CDTF">2023-02-15T11:18:00Z</dcterms:created>
  <dcterms:modified xsi:type="dcterms:W3CDTF">2023-03-18T06:17:39Z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0x010100579DA01E35ED0444A69A0F821E1F61BA</vt:lpwstr>
  </property>
  <property fmtid="{D5CDD505-2E9C-101B-9397-08002B2CF9AE}" pid="3" name="MediaServiceImageTags">
    <vt:lpwstr/>
  </property>
</Properties>
</file>