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9144000" cy="6613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2353"/>
            <a:ext cx="7772400" cy="2302486"/>
          </a:xfrm>
        </p:spPr>
        <p:txBody>
          <a:bodyPr anchor="b"/>
          <a:lstStyle>
            <a:lvl1pPr algn="ctr">
              <a:defRPr sz="57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73632"/>
            <a:ext cx="6858000" cy="1596737"/>
          </a:xfrm>
        </p:spPr>
        <p:txBody>
          <a:bodyPr/>
          <a:lstStyle>
            <a:lvl1pPr marL="0" indent="0" algn="ctr">
              <a:buNone/>
              <a:defRPr sz="2315"/>
            </a:lvl1pPr>
            <a:lvl2pPr marL="440924" indent="0" algn="ctr">
              <a:buNone/>
              <a:defRPr sz="1929"/>
            </a:lvl2pPr>
            <a:lvl3pPr marL="881847" indent="0" algn="ctr">
              <a:buNone/>
              <a:defRPr sz="1736"/>
            </a:lvl3pPr>
            <a:lvl4pPr marL="1322771" indent="0" algn="ctr">
              <a:buNone/>
              <a:defRPr sz="1543"/>
            </a:lvl4pPr>
            <a:lvl5pPr marL="1763695" indent="0" algn="ctr">
              <a:buNone/>
              <a:defRPr sz="1543"/>
            </a:lvl5pPr>
            <a:lvl6pPr marL="2204618" indent="0" algn="ctr">
              <a:buNone/>
              <a:defRPr sz="1543"/>
            </a:lvl6pPr>
            <a:lvl7pPr marL="2645542" indent="0" algn="ctr">
              <a:buNone/>
              <a:defRPr sz="1543"/>
            </a:lvl7pPr>
            <a:lvl8pPr marL="3086466" indent="0" algn="ctr">
              <a:buNone/>
              <a:defRPr sz="1543"/>
            </a:lvl8pPr>
            <a:lvl9pPr marL="3527389" indent="0" algn="ctr">
              <a:buNone/>
              <a:defRPr sz="154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56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6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52109"/>
            <a:ext cx="1971675" cy="560465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52109"/>
            <a:ext cx="5800725" cy="560465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8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648791"/>
            <a:ext cx="7886700" cy="2751042"/>
          </a:xfrm>
        </p:spPr>
        <p:txBody>
          <a:bodyPr anchor="b"/>
          <a:lstStyle>
            <a:lvl1pPr>
              <a:defRPr sz="57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25859"/>
            <a:ext cx="7886700" cy="1446708"/>
          </a:xfrm>
        </p:spPr>
        <p:txBody>
          <a:bodyPr/>
          <a:lstStyle>
            <a:lvl1pPr marL="0" indent="0">
              <a:buNone/>
              <a:defRPr sz="2315">
                <a:solidFill>
                  <a:schemeClr val="tx1"/>
                </a:solidFill>
              </a:defRPr>
            </a:lvl1pPr>
            <a:lvl2pPr marL="440924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2pPr>
            <a:lvl3pPr marL="881847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3pPr>
            <a:lvl4pPr marL="132277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176369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20461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264554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0864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352738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60545"/>
            <a:ext cx="3886200" cy="41962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60545"/>
            <a:ext cx="3886200" cy="419622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68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2110"/>
            <a:ext cx="7886700" cy="12783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21233"/>
            <a:ext cx="3868340" cy="794541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0924" indent="0">
              <a:buNone/>
              <a:defRPr sz="1929" b="1"/>
            </a:lvl2pPr>
            <a:lvl3pPr marL="881847" indent="0">
              <a:buNone/>
              <a:defRPr sz="1736" b="1"/>
            </a:lvl3pPr>
            <a:lvl4pPr marL="1322771" indent="0">
              <a:buNone/>
              <a:defRPr sz="1543" b="1"/>
            </a:lvl4pPr>
            <a:lvl5pPr marL="1763695" indent="0">
              <a:buNone/>
              <a:defRPr sz="1543" b="1"/>
            </a:lvl5pPr>
            <a:lvl6pPr marL="2204618" indent="0">
              <a:buNone/>
              <a:defRPr sz="1543" b="1"/>
            </a:lvl6pPr>
            <a:lvl7pPr marL="2645542" indent="0">
              <a:buNone/>
              <a:defRPr sz="1543" b="1"/>
            </a:lvl7pPr>
            <a:lvl8pPr marL="3086466" indent="0">
              <a:buNone/>
              <a:defRPr sz="1543" b="1"/>
            </a:lvl8pPr>
            <a:lvl9pPr marL="3527389" indent="0">
              <a:buNone/>
              <a:defRPr sz="15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415774"/>
            <a:ext cx="3868340" cy="35532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21233"/>
            <a:ext cx="3887391" cy="794541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0924" indent="0">
              <a:buNone/>
              <a:defRPr sz="1929" b="1"/>
            </a:lvl2pPr>
            <a:lvl3pPr marL="881847" indent="0">
              <a:buNone/>
              <a:defRPr sz="1736" b="1"/>
            </a:lvl3pPr>
            <a:lvl4pPr marL="1322771" indent="0">
              <a:buNone/>
              <a:defRPr sz="1543" b="1"/>
            </a:lvl4pPr>
            <a:lvl5pPr marL="1763695" indent="0">
              <a:buNone/>
              <a:defRPr sz="1543" b="1"/>
            </a:lvl5pPr>
            <a:lvl6pPr marL="2204618" indent="0">
              <a:buNone/>
              <a:defRPr sz="1543" b="1"/>
            </a:lvl6pPr>
            <a:lvl7pPr marL="2645542" indent="0">
              <a:buNone/>
              <a:defRPr sz="1543" b="1"/>
            </a:lvl7pPr>
            <a:lvl8pPr marL="3086466" indent="0">
              <a:buNone/>
              <a:defRPr sz="1543" b="1"/>
            </a:lvl8pPr>
            <a:lvl9pPr marL="3527389" indent="0">
              <a:buNone/>
              <a:defRPr sz="15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415774"/>
            <a:ext cx="3887391" cy="35532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02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3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4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40902"/>
            <a:ext cx="2949178" cy="1543156"/>
          </a:xfrm>
        </p:spPr>
        <p:txBody>
          <a:bodyPr anchor="b"/>
          <a:lstStyle>
            <a:lvl1pPr>
              <a:defRPr sz="30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52227"/>
            <a:ext cx="4629150" cy="4699889"/>
          </a:xfrm>
        </p:spPr>
        <p:txBody>
          <a:bodyPr/>
          <a:lstStyle>
            <a:lvl1pPr>
              <a:defRPr sz="3086"/>
            </a:lvl1pPr>
            <a:lvl2pPr>
              <a:defRPr sz="2700"/>
            </a:lvl2pPr>
            <a:lvl3pPr>
              <a:defRPr sz="2315"/>
            </a:lvl3pPr>
            <a:lvl4pPr>
              <a:defRPr sz="1929"/>
            </a:lvl4pPr>
            <a:lvl5pPr>
              <a:defRPr sz="1929"/>
            </a:lvl5pPr>
            <a:lvl6pPr>
              <a:defRPr sz="1929"/>
            </a:lvl6pPr>
            <a:lvl7pPr>
              <a:defRPr sz="1929"/>
            </a:lvl7pPr>
            <a:lvl8pPr>
              <a:defRPr sz="1929"/>
            </a:lvl8pPr>
            <a:lvl9pPr>
              <a:defRPr sz="192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4057"/>
            <a:ext cx="2949178" cy="3675712"/>
          </a:xfrm>
        </p:spPr>
        <p:txBody>
          <a:bodyPr/>
          <a:lstStyle>
            <a:lvl1pPr marL="0" indent="0">
              <a:buNone/>
              <a:defRPr sz="1543"/>
            </a:lvl1pPr>
            <a:lvl2pPr marL="440924" indent="0">
              <a:buNone/>
              <a:defRPr sz="1350"/>
            </a:lvl2pPr>
            <a:lvl3pPr marL="881847" indent="0">
              <a:buNone/>
              <a:defRPr sz="1157"/>
            </a:lvl3pPr>
            <a:lvl4pPr marL="1322771" indent="0">
              <a:buNone/>
              <a:defRPr sz="964"/>
            </a:lvl4pPr>
            <a:lvl5pPr marL="1763695" indent="0">
              <a:buNone/>
              <a:defRPr sz="964"/>
            </a:lvl5pPr>
            <a:lvl6pPr marL="2204618" indent="0">
              <a:buNone/>
              <a:defRPr sz="964"/>
            </a:lvl6pPr>
            <a:lvl7pPr marL="2645542" indent="0">
              <a:buNone/>
              <a:defRPr sz="964"/>
            </a:lvl7pPr>
            <a:lvl8pPr marL="3086466" indent="0">
              <a:buNone/>
              <a:defRPr sz="964"/>
            </a:lvl8pPr>
            <a:lvl9pPr marL="3527389" indent="0">
              <a:buNone/>
              <a:defRPr sz="96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1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40902"/>
            <a:ext cx="2949178" cy="1543156"/>
          </a:xfrm>
        </p:spPr>
        <p:txBody>
          <a:bodyPr anchor="b"/>
          <a:lstStyle>
            <a:lvl1pPr>
              <a:defRPr sz="30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52227"/>
            <a:ext cx="4629150" cy="4699889"/>
          </a:xfrm>
        </p:spPr>
        <p:txBody>
          <a:bodyPr anchor="t"/>
          <a:lstStyle>
            <a:lvl1pPr marL="0" indent="0">
              <a:buNone/>
              <a:defRPr sz="3086"/>
            </a:lvl1pPr>
            <a:lvl2pPr marL="440924" indent="0">
              <a:buNone/>
              <a:defRPr sz="2700"/>
            </a:lvl2pPr>
            <a:lvl3pPr marL="881847" indent="0">
              <a:buNone/>
              <a:defRPr sz="2315"/>
            </a:lvl3pPr>
            <a:lvl4pPr marL="1322771" indent="0">
              <a:buNone/>
              <a:defRPr sz="1929"/>
            </a:lvl4pPr>
            <a:lvl5pPr marL="1763695" indent="0">
              <a:buNone/>
              <a:defRPr sz="1929"/>
            </a:lvl5pPr>
            <a:lvl6pPr marL="2204618" indent="0">
              <a:buNone/>
              <a:defRPr sz="1929"/>
            </a:lvl6pPr>
            <a:lvl7pPr marL="2645542" indent="0">
              <a:buNone/>
              <a:defRPr sz="1929"/>
            </a:lvl7pPr>
            <a:lvl8pPr marL="3086466" indent="0">
              <a:buNone/>
              <a:defRPr sz="1929"/>
            </a:lvl8pPr>
            <a:lvl9pPr marL="3527389" indent="0">
              <a:buNone/>
              <a:defRPr sz="192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4057"/>
            <a:ext cx="2949178" cy="3675712"/>
          </a:xfrm>
        </p:spPr>
        <p:txBody>
          <a:bodyPr/>
          <a:lstStyle>
            <a:lvl1pPr marL="0" indent="0">
              <a:buNone/>
              <a:defRPr sz="1543"/>
            </a:lvl1pPr>
            <a:lvl2pPr marL="440924" indent="0">
              <a:buNone/>
              <a:defRPr sz="1350"/>
            </a:lvl2pPr>
            <a:lvl3pPr marL="881847" indent="0">
              <a:buNone/>
              <a:defRPr sz="1157"/>
            </a:lvl3pPr>
            <a:lvl4pPr marL="1322771" indent="0">
              <a:buNone/>
              <a:defRPr sz="964"/>
            </a:lvl4pPr>
            <a:lvl5pPr marL="1763695" indent="0">
              <a:buNone/>
              <a:defRPr sz="964"/>
            </a:lvl5pPr>
            <a:lvl6pPr marL="2204618" indent="0">
              <a:buNone/>
              <a:defRPr sz="964"/>
            </a:lvl6pPr>
            <a:lvl7pPr marL="2645542" indent="0">
              <a:buNone/>
              <a:defRPr sz="964"/>
            </a:lvl7pPr>
            <a:lvl8pPr marL="3086466" indent="0">
              <a:buNone/>
              <a:defRPr sz="964"/>
            </a:lvl8pPr>
            <a:lvl9pPr marL="3527389" indent="0">
              <a:buNone/>
              <a:defRPr sz="96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52110"/>
            <a:ext cx="7886700" cy="1278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0545"/>
            <a:ext cx="7886700" cy="4196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129759"/>
            <a:ext cx="2057400" cy="352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2C2C-19C6-407E-B988-EB56520EE846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29759"/>
            <a:ext cx="3086100" cy="352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129759"/>
            <a:ext cx="2057400" cy="352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9524-8AEE-48AF-8C43-24F474F3A6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1BC4E28-822A-EC92-9163-DEBD180D770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528340" cy="9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9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81847" rtl="0" eaLnBrk="1" latinLnBrk="0" hangingPunct="1">
        <a:lnSpc>
          <a:spcPct val="90000"/>
        </a:lnSpc>
        <a:spcBef>
          <a:spcPct val="0"/>
        </a:spcBef>
        <a:buNone/>
        <a:defRPr kumimoji="1" sz="42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462" indent="-220462" algn="l" defTabSz="881847" rtl="0" eaLnBrk="1" latinLnBrk="0" hangingPunct="1">
        <a:lnSpc>
          <a:spcPct val="90000"/>
        </a:lnSpc>
        <a:spcBef>
          <a:spcPts val="964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1386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02309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929" kern="1200">
          <a:solidFill>
            <a:schemeClr val="tx1"/>
          </a:solidFill>
          <a:latin typeface="+mn-lt"/>
          <a:ea typeface="+mn-ea"/>
          <a:cs typeface="+mn-cs"/>
        </a:defRPr>
      </a:lvl3pPr>
      <a:lvl4pPr marL="1543233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984157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425080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866004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306928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747851" indent="-220462" algn="l" defTabSz="881847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0924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1847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2771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3695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4618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5542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6466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7389" algn="l" defTabSz="881847" rtl="0" eaLnBrk="1" latinLnBrk="0" hangingPunct="1"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3341FFA-E52E-9A84-69C9-F45AEA02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66469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4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df0c7b-02e3-45ad-843d-a150a2da6d2c">
      <Terms xmlns="http://schemas.microsoft.com/office/infopath/2007/PartnerControls"/>
    </lcf76f155ced4ddcb4097134ff3c332f>
    <TaxCatchAll xmlns="8a762802-9e04-464c-838e-34f8052c9e9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79DA01E35ED0444A69A0F821E1F61BA" ma:contentTypeVersion="16" ma:contentTypeDescription="新しいドキュメントを作成します。" ma:contentTypeScope="" ma:versionID="30371d59c59e1b3c84e50ae1cd14f694">
  <xsd:schema xmlns:xsd="http://www.w3.org/2001/XMLSchema" xmlns:xs="http://www.w3.org/2001/XMLSchema" xmlns:p="http://schemas.microsoft.com/office/2006/metadata/properties" xmlns:ns2="0fdf0c7b-02e3-45ad-843d-a150a2da6d2c" xmlns:ns3="8a762802-9e04-464c-838e-34f8052c9e99" targetNamespace="http://schemas.microsoft.com/office/2006/metadata/properties" ma:root="true" ma:fieldsID="cfaff71e36105daf233416e5041edde5" ns2:_="" ns3:_="">
    <xsd:import namespace="0fdf0c7b-02e3-45ad-843d-a150a2da6d2c"/>
    <xsd:import namespace="8a762802-9e04-464c-838e-34f8052c9e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0c7b-02e3-45ad-843d-a150a2da6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50b67955-37b9-4daa-96c5-ce4b8e78e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62802-9e04-464c-838e-34f8052c9e9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05ed4c-0740-4b13-8ccd-e6fed0b76e2d}" ma:internalName="TaxCatchAll" ma:showField="CatchAllData" ma:web="8a762802-9e04-464c-838e-34f8052c9e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717E0F-9C40-4BD3-9143-FE8B7ED086F3}">
  <ds:schemaRefs>
    <ds:schemaRef ds:uri="0fdf0c7b-02e3-45ad-843d-a150a2da6d2c"/>
    <ds:schemaRef ds:uri="http://schemas.microsoft.com/office/2006/metadata/properties"/>
    <ds:schemaRef ds:uri="http://purl.org/dc/elements/1.1/"/>
    <ds:schemaRef ds:uri="8a762802-9e04-464c-838e-34f8052c9e99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FB535A-C54F-4582-AA08-0BAF1796B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845D59-C232-4427-91F8-64097C132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df0c7b-02e3-45ad-843d-a150a2da6d2c"/>
    <ds:schemaRef ds:uri="8a762802-9e04-464c-838e-34f8052c9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陽平</dc:creator>
  <cp:lastModifiedBy>青山 瑞季</cp:lastModifiedBy>
  <cp:revision>20</cp:revision>
  <dcterms:created xsi:type="dcterms:W3CDTF">2022-12-20T09:52:45Z</dcterms:created>
  <dcterms:modified xsi:type="dcterms:W3CDTF">2023-09-06T05:14:59Z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0x010100579DA01E35ED0444A69A0F821E1F61BA</vt:lpwstr>
  </property>
</Properties>
</file>